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handoutMasterIdLst>
    <p:handoutMasterId r:id="rId9"/>
  </p:handoutMasterIdLst>
  <p:sldIdLst>
    <p:sldId id="539" r:id="rId2"/>
    <p:sldId id="517" r:id="rId3"/>
    <p:sldId id="562" r:id="rId4"/>
    <p:sldId id="509" r:id="rId5"/>
    <p:sldId id="586" r:id="rId6"/>
    <p:sldId id="58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96" userDrawn="1">
          <p15:clr>
            <a:srgbClr val="A4A3A4"/>
          </p15:clr>
        </p15:guide>
        <p15:guide id="3" orient="horz" pos="2616" userDrawn="1">
          <p15:clr>
            <a:srgbClr val="A4A3A4"/>
          </p15:clr>
        </p15:guide>
        <p15:guide id="4" orient="horz" pos="984" userDrawn="1">
          <p15:clr>
            <a:srgbClr val="A4A3A4"/>
          </p15:clr>
        </p15:guide>
        <p15:guide id="5" pos="7488" userDrawn="1">
          <p15:clr>
            <a:srgbClr val="A4A3A4"/>
          </p15:clr>
        </p15:guide>
        <p15:guide id="6" pos="1920" userDrawn="1">
          <p15:clr>
            <a:srgbClr val="A4A3A4"/>
          </p15:clr>
        </p15:guide>
        <p15:guide id="7" pos="312" userDrawn="1">
          <p15:clr>
            <a:srgbClr val="A4A3A4"/>
          </p15:clr>
        </p15:guide>
        <p15:guide id="8" orient="horz" pos="1296" userDrawn="1">
          <p15:clr>
            <a:srgbClr val="A4A3A4"/>
          </p15:clr>
        </p15:guide>
        <p15:guide id="9" pos="2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4" d="100"/>
          <a:sy n="94" d="100"/>
        </p:scale>
        <p:origin x="-108"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4F843C-02CF-4FF2-BA34-CB663F93E08D}" type="datetimeFigureOut">
              <a:rPr lang="en-US" smtClean="0"/>
              <a:t>11/16/2017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947C7A7-3DCB-4FF3-8075-4960AC7FF82E}" type="slidenum">
              <a:rPr lang="en-US" smtClean="0"/>
              <a:t>‹#›</a:t>
            </a:fld>
            <a:endParaRPr lang="en-US"/>
          </a:p>
        </p:txBody>
      </p:sp>
    </p:spTree>
    <p:extLst>
      <p:ext uri="{BB962C8B-B14F-4D97-AF65-F5344CB8AC3E}">
        <p14:creationId xmlns:p14="http://schemas.microsoft.com/office/powerpoint/2010/main" val="37048417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8941D1-C473-44A6-B53E-C1FBB2FADE00}" type="datetimeFigureOut">
              <a:rPr lang="en-US" smtClean="0"/>
              <a:t>11/16/2017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38D47-DF6C-486B-B41B-5A24E8E1E61E}" type="slidenum">
              <a:rPr lang="en-US" smtClean="0"/>
              <a:t>‹#›</a:t>
            </a:fld>
            <a:endParaRPr lang="en-US"/>
          </a:p>
        </p:txBody>
      </p:sp>
    </p:spTree>
    <p:extLst>
      <p:ext uri="{BB962C8B-B14F-4D97-AF65-F5344CB8AC3E}">
        <p14:creationId xmlns:p14="http://schemas.microsoft.com/office/powerpoint/2010/main" val="2730317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138D47-DF6C-486B-B41B-5A24E8E1E61E}" type="slidenum">
              <a:rPr lang="en-US" smtClean="0"/>
              <a:t>1</a:t>
            </a:fld>
            <a:endParaRPr lang="en-US"/>
          </a:p>
        </p:txBody>
      </p:sp>
    </p:spTree>
    <p:extLst>
      <p:ext uri="{BB962C8B-B14F-4D97-AF65-F5344CB8AC3E}">
        <p14:creationId xmlns:p14="http://schemas.microsoft.com/office/powerpoint/2010/main" val="1971109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3138D47-DF6C-486B-B41B-5A24E8E1E61E}" type="slidenum">
              <a:rPr lang="en-US" smtClean="0"/>
              <a:t>4</a:t>
            </a:fld>
            <a:endParaRPr lang="en-US"/>
          </a:p>
        </p:txBody>
      </p:sp>
    </p:spTree>
    <p:extLst>
      <p:ext uri="{BB962C8B-B14F-4D97-AF65-F5344CB8AC3E}">
        <p14:creationId xmlns:p14="http://schemas.microsoft.com/office/powerpoint/2010/main" val="318599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descr="GSP_PPT_Template2.png"/>
          <p:cNvPicPr>
            <a:picLocks noChangeAspect="1"/>
          </p:cNvPicPr>
          <p:nvPr userDrawn="1"/>
        </p:nvPicPr>
        <p:blipFill rotWithShape="1">
          <a:blip r:embed="rId2" cstate="print">
            <a:extLst>
              <a:ext uri="{28A0092B-C50C-407E-A947-70E740481C1C}">
                <a14:useLocalDpi xmlns:a14="http://schemas.microsoft.com/office/drawing/2010/main" val="0"/>
              </a:ext>
            </a:extLst>
          </a:blip>
          <a:srcRect t="1119" r="26804"/>
          <a:stretch/>
        </p:blipFill>
        <p:spPr>
          <a:xfrm>
            <a:off x="-12700" y="0"/>
            <a:ext cx="9017000" cy="6858001"/>
          </a:xfrm>
          <a:prstGeom prst="rect">
            <a:avLst/>
          </a:prstGeom>
        </p:spPr>
      </p:pic>
      <p:sp>
        <p:nvSpPr>
          <p:cNvPr id="2" name="Title 1"/>
          <p:cNvSpPr>
            <a:spLocks noGrp="1"/>
          </p:cNvSpPr>
          <p:nvPr>
            <p:ph type="ctrTitle"/>
          </p:nvPr>
        </p:nvSpPr>
        <p:spPr>
          <a:xfrm>
            <a:off x="7138738" y="4042200"/>
            <a:ext cx="4681620" cy="1002240"/>
          </a:xfrm>
        </p:spPr>
        <p:txBody>
          <a:bodyPr anchor="b">
            <a:normAutofit/>
          </a:bodyPr>
          <a:lstStyle>
            <a:lvl1pPr marL="0" algn="l" defTabSz="685749" rtl="0" eaLnBrk="1" latinLnBrk="0" hangingPunct="1">
              <a:lnSpc>
                <a:spcPct val="100000"/>
              </a:lnSpc>
              <a:spcBef>
                <a:spcPct val="0"/>
              </a:spcBef>
              <a:buNone/>
              <a:defRPr lang="en-US" sz="2500" b="1" kern="1200" spc="-8" dirty="0">
                <a:ln>
                  <a:noFill/>
                </a:ln>
                <a:solidFill>
                  <a:srgbClr val="0B1213"/>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12" name="Text Placeholder 11"/>
          <p:cNvSpPr>
            <a:spLocks noGrp="1"/>
          </p:cNvSpPr>
          <p:nvPr>
            <p:ph type="body" sz="quarter" idx="13"/>
          </p:nvPr>
        </p:nvSpPr>
        <p:spPr>
          <a:xfrm>
            <a:off x="7138738" y="5649937"/>
            <a:ext cx="4681620" cy="310057"/>
          </a:xfrm>
          <a:prstGeom prst="rect">
            <a:avLst/>
          </a:prstGeom>
        </p:spPr>
        <p:txBody>
          <a:bodyPr>
            <a:noAutofit/>
          </a:bodyPr>
          <a:lstStyle>
            <a:lvl1pPr marL="0" indent="0" algn="l">
              <a:buNone/>
              <a:defRPr sz="1400">
                <a:solidFill>
                  <a:schemeClr val="accent6"/>
                </a:solidFill>
              </a:defRPr>
            </a:lvl1pPr>
          </a:lstStyle>
          <a:p>
            <a:pPr lvl="0"/>
            <a:r>
              <a:rPr lang="en-US" dirty="0" smtClean="0"/>
              <a:t>Click to edit Master text styles</a:t>
            </a:r>
          </a:p>
        </p:txBody>
      </p:sp>
      <p:grpSp>
        <p:nvGrpSpPr>
          <p:cNvPr id="13" name="Group 12"/>
          <p:cNvGrpSpPr/>
          <p:nvPr userDrawn="1"/>
        </p:nvGrpSpPr>
        <p:grpSpPr>
          <a:xfrm>
            <a:off x="-12290" y="6312924"/>
            <a:ext cx="481013" cy="361950"/>
            <a:chOff x="-12290" y="6312924"/>
            <a:chExt cx="481013" cy="361950"/>
          </a:xfrm>
        </p:grpSpPr>
        <p:sp>
          <p:nvSpPr>
            <p:cNvPr id="15" name="Freeform 14"/>
            <p:cNvSpPr/>
            <p:nvPr userDrawn="1"/>
          </p:nvSpPr>
          <p:spPr>
            <a:xfrm>
              <a:off x="-12290" y="6312924"/>
              <a:ext cx="481013" cy="361950"/>
            </a:xfrm>
            <a:custGeom>
              <a:avLst/>
              <a:gdLst>
                <a:gd name="connsiteX0" fmla="*/ 0 w 466726"/>
                <a:gd name="connsiteY0" fmla="*/ 0 h 361950"/>
                <a:gd name="connsiteX1" fmla="*/ 466726 w 466726"/>
                <a:gd name="connsiteY1" fmla="*/ 0 h 361950"/>
                <a:gd name="connsiteX2" fmla="*/ 466726 w 466726"/>
                <a:gd name="connsiteY2" fmla="*/ 283369 h 361950"/>
                <a:gd name="connsiteX3" fmla="*/ 338138 w 466726"/>
                <a:gd name="connsiteY3" fmla="*/ 361950 h 361950"/>
                <a:gd name="connsiteX4" fmla="*/ 2382 w 466726"/>
                <a:gd name="connsiteY4" fmla="*/ 361950 h 361950"/>
                <a:gd name="connsiteX5" fmla="*/ 0 w 466726"/>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6" h="361950">
                  <a:moveTo>
                    <a:pt x="0" y="0"/>
                  </a:moveTo>
                  <a:lnTo>
                    <a:pt x="466726" y="0"/>
                  </a:lnTo>
                  <a:lnTo>
                    <a:pt x="466726" y="283369"/>
                  </a:lnTo>
                  <a:lnTo>
                    <a:pt x="338138" y="361950"/>
                  </a:lnTo>
                  <a:lnTo>
                    <a:pt x="2382" y="361950"/>
                  </a:lnTo>
                  <a:lnTo>
                    <a:pt x="0" y="0"/>
                  </a:lnTo>
                  <a:close/>
                </a:path>
              </a:pathLst>
            </a:custGeom>
            <a:solidFill>
              <a:schemeClr val="bg1"/>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45143" t="6489" r="18028" b="20348"/>
            <a:stretch/>
          </p:blipFill>
          <p:spPr>
            <a:xfrm>
              <a:off x="108155" y="6336891"/>
              <a:ext cx="272845" cy="299654"/>
            </a:xfrm>
            <a:prstGeom prst="rect">
              <a:avLst/>
            </a:prstGeom>
          </p:spPr>
        </p:pic>
      </p:grpSp>
      <p:sp>
        <p:nvSpPr>
          <p:cNvPr id="3" name="Subtitle 2"/>
          <p:cNvSpPr>
            <a:spLocks noGrp="1"/>
          </p:cNvSpPr>
          <p:nvPr>
            <p:ph type="subTitle" idx="1"/>
          </p:nvPr>
        </p:nvSpPr>
        <p:spPr>
          <a:xfrm>
            <a:off x="7138738" y="5306126"/>
            <a:ext cx="4681620" cy="328354"/>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10" name="Straight Connector 9"/>
          <p:cNvCxnSpPr/>
          <p:nvPr userDrawn="1"/>
        </p:nvCxnSpPr>
        <p:spPr>
          <a:xfrm>
            <a:off x="7138738" y="5045364"/>
            <a:ext cx="451175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66" name="Picture 65" descr="Hexagon_Geospatial_CMYK_Standard.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18215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3_Sub_Section/Breaker ">
    <p:spTree>
      <p:nvGrpSpPr>
        <p:cNvPr id="1" name=""/>
        <p:cNvGrpSpPr/>
        <p:nvPr/>
      </p:nvGrpSpPr>
      <p:grpSpPr>
        <a:xfrm>
          <a:off x="0" y="0"/>
          <a:ext cx="0" cy="0"/>
          <a:chOff x="0" y="0"/>
          <a:chExt cx="0" cy="0"/>
        </a:xfrm>
      </p:grpSpPr>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0152" y="807"/>
            <a:ext cx="9141848" cy="6856386"/>
          </a:xfrm>
          <a:prstGeom prst="rect">
            <a:avLst/>
          </a:prstGeom>
        </p:spPr>
      </p:pic>
      <p:sp>
        <p:nvSpPr>
          <p:cNvPr id="2" name="Title 1"/>
          <p:cNvSpPr>
            <a:spLocks noGrp="1"/>
          </p:cNvSpPr>
          <p:nvPr>
            <p:ph type="ctrTitle"/>
          </p:nvPr>
        </p:nvSpPr>
        <p:spPr>
          <a:xfrm>
            <a:off x="968511" y="4348050"/>
            <a:ext cx="3555642" cy="528638"/>
          </a:xfrm>
        </p:spPr>
        <p:txBody>
          <a:bodyPr anchor="b">
            <a:noAutofit/>
          </a:bodyPr>
          <a:lstStyle>
            <a:lvl1pPr marL="0" algn="l" defTabSz="685749" rtl="0" eaLnBrk="1" latinLnBrk="0" hangingPunct="1">
              <a:lnSpc>
                <a:spcPct val="100000"/>
              </a:lnSpc>
              <a:defRPr lang="en-US" sz="1900" b="1" kern="1200" spc="-8" dirty="0">
                <a:ln>
                  <a:noFill/>
                </a:ln>
                <a:solidFill>
                  <a:schemeClr val="tx1"/>
                </a:solidFill>
                <a:effectLst/>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cxnSp>
        <p:nvCxnSpPr>
          <p:cNvPr id="22" name="Straight Connector 21"/>
          <p:cNvCxnSpPr/>
          <p:nvPr userDrawn="1"/>
        </p:nvCxnSpPr>
        <p:spPr>
          <a:xfrm flipH="1">
            <a:off x="1054684" y="4936539"/>
            <a:ext cx="3373776"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46" name="Picture 45" descr="Hexagon_Geospatial_CMYK_Standard.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2" t="10719"/>
          <a:stretch/>
        </p:blipFill>
        <p:spPr>
          <a:xfrm>
            <a:off x="9994900" y="6070600"/>
            <a:ext cx="1993900" cy="779369"/>
          </a:xfrm>
          <a:prstGeom prst="rect">
            <a:avLst/>
          </a:prstGeom>
        </p:spPr>
      </p:pic>
    </p:spTree>
    <p:extLst>
      <p:ext uri="{BB962C8B-B14F-4D97-AF65-F5344CB8AC3E}">
        <p14:creationId xmlns:p14="http://schemas.microsoft.com/office/powerpoint/2010/main" val="1878807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Sub_Section/Breaker ">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68511" y="4348050"/>
            <a:ext cx="3726479" cy="528638"/>
          </a:xfrm>
        </p:spPr>
        <p:txBody>
          <a:bodyPr anchor="b">
            <a:noAutofit/>
          </a:bodyPr>
          <a:lstStyle>
            <a:lvl1pPr marL="0" algn="l" defTabSz="685749" rtl="0" eaLnBrk="1" latinLnBrk="0" hangingPunct="1">
              <a:lnSpc>
                <a:spcPct val="100000"/>
              </a:lnSpc>
              <a:defRPr lang="en-US" sz="1900" b="1" kern="1200" spc="-8" dirty="0">
                <a:ln>
                  <a:noFill/>
                </a:ln>
                <a:solidFill>
                  <a:schemeClr val="tx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cxnSp>
        <p:nvCxnSpPr>
          <p:cNvPr id="22" name="Straight Connector 21"/>
          <p:cNvCxnSpPr/>
          <p:nvPr userDrawn="1"/>
        </p:nvCxnSpPr>
        <p:spPr>
          <a:xfrm flipH="1">
            <a:off x="1054683" y="4936539"/>
            <a:ext cx="355474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Subtitle 2"/>
          <p:cNvSpPr>
            <a:spLocks noGrp="1"/>
          </p:cNvSpPr>
          <p:nvPr>
            <p:ph type="subTitle" idx="1"/>
          </p:nvPr>
        </p:nvSpPr>
        <p:spPr>
          <a:xfrm>
            <a:off x="968512" y="5068135"/>
            <a:ext cx="3513111"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223096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2_Section/Breaker ADD IMAGE">
    <p:spTree>
      <p:nvGrpSpPr>
        <p:cNvPr id="1" name=""/>
        <p:cNvGrpSpPr/>
        <p:nvPr/>
      </p:nvGrpSpPr>
      <p:grpSpPr>
        <a:xfrm>
          <a:off x="0" y="0"/>
          <a:ext cx="0" cy="0"/>
          <a:chOff x="0" y="0"/>
          <a:chExt cx="0" cy="0"/>
        </a:xfrm>
      </p:grpSpPr>
      <p:sp>
        <p:nvSpPr>
          <p:cNvPr id="2" name="Title 1"/>
          <p:cNvSpPr>
            <a:spLocks noGrp="1"/>
          </p:cNvSpPr>
          <p:nvPr>
            <p:ph type="ctrTitle"/>
          </p:nvPr>
        </p:nvSpPr>
        <p:spPr>
          <a:xfrm>
            <a:off x="5132555" y="4336988"/>
            <a:ext cx="4866548" cy="528638"/>
          </a:xfrm>
        </p:spPr>
        <p:txBody>
          <a:bodyPr anchor="b">
            <a:noAutofit/>
          </a:bodyPr>
          <a:lstStyle>
            <a:lvl1pPr marL="0" algn="l"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132555" y="5061308"/>
            <a:ext cx="4866551"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58" name="Straight Connector 57"/>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92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1_Sub_Section/Breaker ADD IMAGE">
    <p:spTree>
      <p:nvGrpSpPr>
        <p:cNvPr id="1" name=""/>
        <p:cNvGrpSpPr/>
        <p:nvPr/>
      </p:nvGrpSpPr>
      <p:grpSpPr>
        <a:xfrm>
          <a:off x="0" y="0"/>
          <a:ext cx="0" cy="0"/>
          <a:chOff x="0" y="0"/>
          <a:chExt cx="0" cy="0"/>
        </a:xfrm>
      </p:grpSpPr>
      <p:sp>
        <p:nvSpPr>
          <p:cNvPr id="2" name="Title 1"/>
          <p:cNvSpPr>
            <a:spLocks noGrp="1"/>
          </p:cNvSpPr>
          <p:nvPr>
            <p:ph type="ctrTitle"/>
          </p:nvPr>
        </p:nvSpPr>
        <p:spPr>
          <a:xfrm>
            <a:off x="5132554" y="4345611"/>
            <a:ext cx="4866548" cy="528638"/>
          </a:xfrm>
        </p:spPr>
        <p:txBody>
          <a:bodyPr anchor="b">
            <a:noAutofit/>
          </a:bodyPr>
          <a:lstStyle>
            <a:lvl1pPr marL="0" algn="l" defTabSz="685749" rtl="0" eaLnBrk="1" latinLnBrk="0" hangingPunct="1">
              <a:lnSpc>
                <a:spcPct val="100000"/>
              </a:lnSpc>
              <a:defRPr lang="en-US" sz="1900" b="1" kern="1200" spc="-8" dirty="0">
                <a:ln>
                  <a:noFill/>
                </a:ln>
                <a:solidFill>
                  <a:schemeClr val="accent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cxnSp>
        <p:nvCxnSpPr>
          <p:cNvPr id="21" name="Straight Connector 20"/>
          <p:cNvCxnSpPr/>
          <p:nvPr userDrawn="1"/>
        </p:nvCxnSpPr>
        <p:spPr>
          <a:xfrm flipH="1">
            <a:off x="5132554" y="4936539"/>
            <a:ext cx="4660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72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genda 1">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7680" r="5297" b="21450"/>
          <a:stretch/>
        </p:blipFill>
        <p:spPr>
          <a:xfrm>
            <a:off x="-11699" y="0"/>
            <a:ext cx="12216399" cy="6858000"/>
          </a:xfrm>
          <a:prstGeom prst="rect">
            <a:avLst/>
          </a:prstGeom>
          <a:noFill/>
          <a:ln>
            <a:noFill/>
          </a:ln>
        </p:spPr>
      </p:pic>
      <p:sp>
        <p:nvSpPr>
          <p:cNvPr id="3" name="Content Placeholder 2"/>
          <p:cNvSpPr>
            <a:spLocks noGrp="1"/>
          </p:cNvSpPr>
          <p:nvPr>
            <p:ph idx="1"/>
          </p:nvPr>
        </p:nvSpPr>
        <p:spPr>
          <a:xfrm>
            <a:off x="373582" y="1478780"/>
            <a:ext cx="4704941"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2" name="Title 1"/>
          <p:cNvSpPr>
            <a:spLocks noGrp="1"/>
          </p:cNvSpPr>
          <p:nvPr>
            <p:ph type="title"/>
          </p:nvPr>
        </p:nvSpPr>
        <p:spPr>
          <a:xfrm>
            <a:off x="368300" y="647700"/>
            <a:ext cx="4697523" cy="495300"/>
          </a:xfrm>
        </p:spPr>
        <p:txBody>
          <a:bodyPr>
            <a:noAutofit/>
          </a:bodyPr>
          <a:lstStyle>
            <a:lvl1pPr>
              <a:defRPr>
                <a:solidFill>
                  <a:schemeClr val="tx1"/>
                </a:solidFill>
              </a:defRPr>
            </a:lvl1pPr>
          </a:lstStyle>
          <a:p>
            <a:r>
              <a:rPr lang="en-US" dirty="0" smtClean="0"/>
              <a:t>Click to edit Master title style</a:t>
            </a:r>
            <a:endParaRPr lang="en-US" dirty="0"/>
          </a:p>
        </p:txBody>
      </p:sp>
      <p:sp>
        <p:nvSpPr>
          <p:cNvPr id="14" name="Rectangle 13"/>
          <p:cNvSpPr/>
          <p:nvPr userDrawn="1"/>
        </p:nvSpPr>
        <p:spPr>
          <a:xfrm>
            <a:off x="-22123" y="5969000"/>
            <a:ext cx="12214124" cy="88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Hexagon_Geospatial_CMYK_Standard.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187799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p:spTree>
      <p:nvGrpSpPr>
        <p:cNvPr id="1" name=""/>
        <p:cNvGrpSpPr/>
        <p:nvPr/>
      </p:nvGrpSpPr>
      <p:grpSpPr>
        <a:xfrm>
          <a:off x="0" y="0"/>
          <a:ext cx="0" cy="0"/>
          <a:chOff x="0" y="0"/>
          <a:chExt cx="0" cy="0"/>
        </a:xfrm>
      </p:grpSpPr>
      <p:sp>
        <p:nvSpPr>
          <p:cNvPr id="4" name="Rectangle 3"/>
          <p:cNvSpPr/>
          <p:nvPr userDrawn="1"/>
        </p:nvSpPr>
        <p:spPr>
          <a:xfrm>
            <a:off x="0" y="0"/>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2014" t="1877" b="32783"/>
          <a:stretch/>
        </p:blipFill>
        <p:spPr>
          <a:xfrm>
            <a:off x="7581900" y="0"/>
            <a:ext cx="4626792" cy="5969000"/>
          </a:xfrm>
          <a:prstGeom prst="rect">
            <a:avLst/>
          </a:prstGeom>
          <a:noFill/>
          <a:ln>
            <a:noFill/>
          </a:ln>
        </p:spPr>
      </p:pic>
      <p:sp>
        <p:nvSpPr>
          <p:cNvPr id="2" name="Title 1"/>
          <p:cNvSpPr>
            <a:spLocks noGrp="1"/>
          </p:cNvSpPr>
          <p:nvPr>
            <p:ph type="title"/>
          </p:nvPr>
        </p:nvSpPr>
        <p:spPr>
          <a:xfrm>
            <a:off x="368301" y="647700"/>
            <a:ext cx="7247707" cy="495300"/>
          </a:xfrm>
        </p:spPr>
        <p:txBody>
          <a:bodyPr/>
          <a:lstStyle/>
          <a:p>
            <a:r>
              <a:rPr lang="en-US" dirty="0" smtClean="0"/>
              <a:t>Click to edit Master title style</a:t>
            </a:r>
            <a:endParaRPr lang="en-US" dirty="0"/>
          </a:p>
        </p:txBody>
      </p:sp>
      <p:sp>
        <p:nvSpPr>
          <p:cNvPr id="6" name="Content Placeholder 2"/>
          <p:cNvSpPr>
            <a:spLocks noGrp="1"/>
          </p:cNvSpPr>
          <p:nvPr>
            <p:ph idx="1"/>
          </p:nvPr>
        </p:nvSpPr>
        <p:spPr>
          <a:xfrm>
            <a:off x="373581" y="1478780"/>
            <a:ext cx="7255127" cy="44902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479625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2">
    <p:spTree>
      <p:nvGrpSpPr>
        <p:cNvPr id="1" name=""/>
        <p:cNvGrpSpPr/>
        <p:nvPr/>
      </p:nvGrpSpPr>
      <p:grpSpPr>
        <a:xfrm>
          <a:off x="0" y="0"/>
          <a:ext cx="0" cy="0"/>
          <a:chOff x="0" y="0"/>
          <a:chExt cx="0" cy="0"/>
        </a:xfrm>
      </p:grpSpPr>
      <p:sp>
        <p:nvSpPr>
          <p:cNvPr id="4" name="Rectangle 3"/>
          <p:cNvSpPr/>
          <p:nvPr userDrawn="1"/>
        </p:nvSpPr>
        <p:spPr>
          <a:xfrm>
            <a:off x="0" y="0"/>
            <a:ext cx="12192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79822" r="-38" b="51800"/>
          <a:stretch/>
        </p:blipFill>
        <p:spPr>
          <a:xfrm>
            <a:off x="9728200" y="0"/>
            <a:ext cx="2463800" cy="4406900"/>
          </a:xfrm>
          <a:prstGeom prst="rect">
            <a:avLst/>
          </a:prstGeom>
          <a:noFill/>
          <a:ln>
            <a:noFill/>
          </a:ln>
        </p:spPr>
      </p:pic>
      <p:sp>
        <p:nvSpPr>
          <p:cNvPr id="2" name="Title 1"/>
          <p:cNvSpPr>
            <a:spLocks noGrp="1"/>
          </p:cNvSpPr>
          <p:nvPr>
            <p:ph type="title"/>
          </p:nvPr>
        </p:nvSpPr>
        <p:spPr>
          <a:xfrm>
            <a:off x="368303" y="647700"/>
            <a:ext cx="9613898" cy="495300"/>
          </a:xfrm>
        </p:spPr>
        <p:txBody>
          <a:bodyPr/>
          <a:lstStyle/>
          <a:p>
            <a:r>
              <a:rPr lang="en-US" dirty="0" smtClean="0"/>
              <a:t>Click to edit Master title style</a:t>
            </a:r>
            <a:endParaRPr lang="en-US" dirty="0"/>
          </a:p>
        </p:txBody>
      </p:sp>
      <p:sp>
        <p:nvSpPr>
          <p:cNvPr id="6" name="Content Placeholder 2"/>
          <p:cNvSpPr>
            <a:spLocks noGrp="1"/>
          </p:cNvSpPr>
          <p:nvPr>
            <p:ph idx="1"/>
          </p:nvPr>
        </p:nvSpPr>
        <p:spPr>
          <a:xfrm>
            <a:off x="373582" y="1478780"/>
            <a:ext cx="4850103"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1" name="Content Placeholder 2"/>
          <p:cNvSpPr>
            <a:spLocks noGrp="1"/>
          </p:cNvSpPr>
          <p:nvPr>
            <p:ph idx="10"/>
          </p:nvPr>
        </p:nvSpPr>
        <p:spPr>
          <a:xfrm>
            <a:off x="5250381" y="1478780"/>
            <a:ext cx="4744519" cy="4464820"/>
          </a:xfrm>
          <a:prstGeom prst="rect">
            <a:avLst/>
          </a:prstGeom>
        </p:spPr>
        <p:txBody>
          <a:bodyPr/>
          <a:lstStyle>
            <a:lvl1pPr marL="342900" indent="-342900">
              <a:lnSpc>
                <a:spcPct val="100000"/>
              </a:lnSpc>
              <a:spcBef>
                <a:spcPts val="200"/>
              </a:spcBef>
              <a:spcAft>
                <a:spcPts val="200"/>
              </a:spcAft>
              <a:buClr>
                <a:srgbClr val="0098BA"/>
              </a:buClr>
              <a:buFont typeface="+mj-lt"/>
              <a:buAutoNum type="arabicPeriod"/>
              <a:defRPr sz="1600"/>
            </a:lvl1pPr>
            <a:lvl2pPr marL="685800" indent="-342900">
              <a:lnSpc>
                <a:spcPct val="100000"/>
              </a:lnSpc>
              <a:spcBef>
                <a:spcPts val="200"/>
              </a:spcBef>
              <a:spcAft>
                <a:spcPts val="200"/>
              </a:spcAft>
              <a:buFont typeface="+mj-lt"/>
              <a:buAutoNum type="alphaLcParenR"/>
              <a:defRPr/>
            </a:lvl2pPr>
            <a:lvl3pPr marL="914400" indent="-230188">
              <a:buFont typeface="+mj-lt"/>
              <a:buAutoNum type="romanLcPeriod"/>
              <a:defRPr/>
            </a:lvl3pPr>
            <a:lvl4pPr marL="1144588" indent="-230188">
              <a:buClr>
                <a:schemeClr val="tx2"/>
              </a:buClr>
              <a:buSzPct val="80000"/>
              <a:defRPr/>
            </a:lvl4pPr>
            <a:lvl5pPr>
              <a:buClr>
                <a:srgbClr val="545559"/>
              </a:buClr>
              <a:buSzPct val="93000"/>
              <a:defRPr sz="975"/>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51038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64859" y="1480007"/>
            <a:ext cx="5630195" cy="448899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5"/>
          <p:cNvSpPr>
            <a:spLocks noGrp="1"/>
          </p:cNvSpPr>
          <p:nvPr>
            <p:ph type="body" sz="quarter" idx="11"/>
          </p:nvPr>
        </p:nvSpPr>
        <p:spPr>
          <a:xfrm>
            <a:off x="6195288" y="1485795"/>
            <a:ext cx="5641112" cy="448899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9451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8303" y="647700"/>
            <a:ext cx="11468097" cy="495300"/>
          </a:xfrm>
        </p:spPr>
        <p:txBody>
          <a:bodyPr>
            <a:normAutofit/>
          </a:bodyPr>
          <a:lst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68300" y="1378888"/>
            <a:ext cx="5654040" cy="437576"/>
          </a:xfrm>
          <a:prstGeom prst="rect">
            <a:avLst/>
          </a:prstGeom>
        </p:spPr>
        <p:txBody>
          <a:bodyPr anchor="b">
            <a:noAutofit/>
          </a:bodyPr>
          <a:lstStyle>
            <a:lvl1pPr marL="0" indent="0">
              <a:buNone/>
              <a:tabLst>
                <a:tab pos="857250" algn="l"/>
              </a:tabLst>
              <a:defRPr sz="1700" b="1"/>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365139" y="1837850"/>
            <a:ext cx="5654040" cy="4131150"/>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4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2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Ninth level</a:t>
            </a:r>
          </a:p>
          <a:p>
            <a:pPr lvl="4"/>
            <a:endParaRPr lang="en-US" dirty="0"/>
          </a:p>
        </p:txBody>
      </p:sp>
      <p:sp>
        <p:nvSpPr>
          <p:cNvPr id="5" name="Text Placeholder 4"/>
          <p:cNvSpPr>
            <a:spLocks noGrp="1"/>
          </p:cNvSpPr>
          <p:nvPr>
            <p:ph type="body" sz="quarter" idx="3"/>
          </p:nvPr>
        </p:nvSpPr>
        <p:spPr>
          <a:xfrm>
            <a:off x="6159501" y="1372376"/>
            <a:ext cx="5676900" cy="444089"/>
          </a:xfrm>
          <a:prstGeom prst="rect">
            <a:avLst/>
          </a:prstGeom>
        </p:spPr>
        <p:txBody>
          <a:bodyPr anchor="b">
            <a:noAutofit/>
          </a:bodyPr>
          <a:lstStyle>
            <a:lvl1pPr marL="0" indent="0">
              <a:buNone/>
              <a:defRPr lang="en-US" sz="1700" b="1" kern="1200" dirty="0" smtClean="0">
                <a:solidFill>
                  <a:srgbClr val="545559"/>
                </a:solidFill>
                <a:latin typeface="+mn-lt"/>
                <a:ea typeface="+mn-ea"/>
                <a:cs typeface="+mn-cs"/>
              </a:defRPr>
            </a:lvl1pPr>
            <a:lvl2pPr marL="342875" indent="0">
              <a:buNone/>
              <a:defRPr sz="1500" b="1"/>
            </a:lvl2pPr>
            <a:lvl3pPr marL="685749" indent="0">
              <a:buNone/>
              <a:defRPr sz="135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marL="0" lvl="0" indent="0" algn="l" defTabSz="685749" rtl="0" eaLnBrk="1" latinLnBrk="0" hangingPunct="1">
              <a:lnSpc>
                <a:spcPct val="90000"/>
              </a:lnSpc>
              <a:spcBef>
                <a:spcPts val="750"/>
              </a:spcBef>
              <a:buFont typeface="Arial" panose="020B0604020202020204" pitchFamily="34" charset="0"/>
              <a:buNone/>
            </a:pPr>
            <a:r>
              <a:rPr lang="en-US" dirty="0" smtClean="0"/>
              <a:t>Click to edit Master text styles</a:t>
            </a:r>
          </a:p>
        </p:txBody>
      </p:sp>
      <p:sp>
        <p:nvSpPr>
          <p:cNvPr id="6" name="Content Placeholder 5"/>
          <p:cNvSpPr>
            <a:spLocks noGrp="1"/>
          </p:cNvSpPr>
          <p:nvPr>
            <p:ph sz="quarter" idx="4"/>
          </p:nvPr>
        </p:nvSpPr>
        <p:spPr>
          <a:xfrm>
            <a:off x="6159501" y="1837850"/>
            <a:ext cx="5676900" cy="4131150"/>
          </a:xfrm>
          <a:prstGeom prst="rect">
            <a:avLst/>
          </a:prstGeom>
        </p:spPr>
        <p:txBody>
          <a:bodyPr>
            <a:noAutofit/>
          </a:bodyPr>
          <a:lstStyle>
            <a:lvl1pPr algn="l" defTabSz="685749" rtl="0" eaLnBrk="1" latinLnBrk="0" hangingPunct="1">
              <a:lnSpc>
                <a:spcPct val="90000"/>
              </a:lnSpc>
              <a:buFont typeface="Arial" panose="020B0604020202020204" pitchFamily="34" charset="0"/>
              <a:defRPr lang="en-US" sz="1600" kern="1200" dirty="0" smtClean="0">
                <a:solidFill>
                  <a:srgbClr val="545559"/>
                </a:solidFill>
                <a:latin typeface="+mn-lt"/>
                <a:ea typeface="+mn-ea"/>
                <a:cs typeface="+mn-cs"/>
              </a:defRPr>
            </a:lvl1pPr>
            <a:lvl2pPr algn="l" defTabSz="685749" rtl="0" eaLnBrk="1" latinLnBrk="0" hangingPunct="1">
              <a:lnSpc>
                <a:spcPct val="90000"/>
              </a:lnSpc>
              <a:buFont typeface="Arial" panose="020B0604020202020204" pitchFamily="34" charset="0"/>
              <a:defRPr lang="en-US" sz="1400" kern="1200" dirty="0" smtClean="0">
                <a:solidFill>
                  <a:srgbClr val="545559"/>
                </a:solidFill>
                <a:latin typeface="+mn-lt"/>
                <a:ea typeface="+mn-ea"/>
                <a:cs typeface="+mn-cs"/>
              </a:defRPr>
            </a:lvl2pPr>
            <a:lvl3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3pPr>
            <a:lvl4pPr algn="l" defTabSz="685749" rtl="0" eaLnBrk="1" latinLnBrk="0" hangingPunct="1">
              <a:lnSpc>
                <a:spcPct val="90000"/>
              </a:lnSpc>
              <a:buFont typeface="Arial" panose="020B0604020202020204" pitchFamily="34" charset="0"/>
              <a:defRPr lang="en-US" sz="1200" kern="1200" dirty="0" smtClean="0">
                <a:solidFill>
                  <a:srgbClr val="545559"/>
                </a:solidFill>
                <a:latin typeface="+mn-lt"/>
                <a:ea typeface="+mn-ea"/>
                <a:cs typeface="+mn-cs"/>
              </a:defRPr>
            </a:lvl4pPr>
            <a:lvl5pPr algn="l" defTabSz="685749" rtl="0" eaLnBrk="1" latinLnBrk="0" hangingPunct="1">
              <a:lnSpc>
                <a:spcPct val="90000"/>
              </a:lnSpc>
              <a:buFont typeface="Arial" panose="020B0604020202020204" pitchFamily="34" charset="0"/>
              <a:defRPr lang="en-US" sz="1200" kern="1200" dirty="0">
                <a:solidFill>
                  <a:srgbClr val="545559"/>
                </a:solidFill>
                <a:latin typeface="+mn-lt"/>
                <a:ea typeface="+mn-ea"/>
                <a:cs typeface="+mn-cs"/>
              </a:defRPr>
            </a:lvl5pPr>
            <a:lvl6pPr marL="1371600" marR="0"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lvl6pPr>
            <a:lvl7pPr marL="16017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lvl7pPr>
            <a:lvl8pPr marL="1828800" marR="0"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8pPr>
            <a:lvl9pPr marL="2058988" marR="0"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solidFill>
                  <a:schemeClr val="tx2"/>
                </a:solidFill>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marL="1371600" marR="0" lvl="5" indent="-227013" algn="l" defTabSz="685749" rtl="0" eaLnBrk="1" fontAlgn="auto" latinLnBrk="0" hangingPunct="1">
              <a:lnSpc>
                <a:spcPct val="90000"/>
              </a:lnSpc>
              <a:spcBef>
                <a:spcPts val="375"/>
              </a:spcBef>
              <a:spcAft>
                <a:spcPts val="0"/>
              </a:spcAft>
              <a:buClr>
                <a:srgbClr val="545559"/>
              </a:buClr>
              <a:buSzPct val="9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rPr>
              <a:t>Sixth level</a:t>
            </a:r>
          </a:p>
          <a:p>
            <a:pPr marL="1601788" marR="0" lvl="6"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Seventh level</a:t>
            </a:r>
          </a:p>
          <a:p>
            <a:pPr marL="1828800" marR="0" lvl="7" indent="-227013"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Eighth level</a:t>
            </a:r>
          </a:p>
          <a:p>
            <a:pPr marL="2058988" marR="0" lvl="8" indent="-230188" algn="l" defTabSz="685749" rtl="0" eaLnBrk="1" fontAlgn="auto" latinLnBrk="0" hangingPunct="1">
              <a:lnSpc>
                <a:spcPct val="90000"/>
              </a:lnSpc>
              <a:spcBef>
                <a:spcPts val="375"/>
              </a:spcBef>
              <a:spcAft>
                <a:spcPts val="0"/>
              </a:spcAft>
              <a:buClrTx/>
              <a:buSzPct val="80000"/>
              <a:buFont typeface="Arial" panose="020B0604020202020204" pitchFamily="34" charset="0"/>
              <a:buChar char="•"/>
              <a:tabLst/>
              <a:defRPr/>
            </a:pPr>
            <a:r>
              <a:rPr kumimoji="0" lang="en-US" sz="1200" b="0" i="0" u="none" strike="noStrike" kern="1200" cap="none" spc="0" normalizeH="0" baseline="0" noProof="0" dirty="0" smtClean="0">
                <a:ln>
                  <a:noFill/>
                </a:ln>
                <a:solidFill>
                  <a:srgbClr val="545559"/>
                </a:solidFill>
                <a:effectLst/>
                <a:uLnTx/>
                <a:uFillTx/>
                <a:latin typeface="+mn-lt"/>
                <a:ea typeface="+mn-ea"/>
                <a:cs typeface="+mn-cs"/>
              </a:rPr>
              <a:t>Ninth level</a:t>
            </a:r>
          </a:p>
          <a:p>
            <a:pPr lvl="4"/>
            <a:endParaRPr lang="en-US" dirty="0"/>
          </a:p>
        </p:txBody>
      </p:sp>
    </p:spTree>
    <p:extLst>
      <p:ext uri="{BB962C8B-B14F-4D97-AF65-F5344CB8AC3E}">
        <p14:creationId xmlns:p14="http://schemas.microsoft.com/office/powerpoint/2010/main" val="185131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_with Image on Left">
    <p:spTree>
      <p:nvGrpSpPr>
        <p:cNvPr id="1" name=""/>
        <p:cNvGrpSpPr/>
        <p:nvPr/>
      </p:nvGrpSpPr>
      <p:grpSpPr>
        <a:xfrm>
          <a:off x="0" y="0"/>
          <a:ext cx="0" cy="0"/>
          <a:chOff x="0" y="0"/>
          <a:chExt cx="0" cy="0"/>
        </a:xfrm>
      </p:grpSpPr>
      <p:sp>
        <p:nvSpPr>
          <p:cNvPr id="2" name="Title 1"/>
          <p:cNvSpPr>
            <a:spLocks noGrp="1"/>
          </p:cNvSpPr>
          <p:nvPr>
            <p:ph type="title"/>
          </p:nvPr>
        </p:nvSpPr>
        <p:spPr>
          <a:xfrm>
            <a:off x="368301" y="647700"/>
            <a:ext cx="11468099" cy="495300"/>
          </a:xfrm>
        </p:spPr>
        <p:txBody>
          <a:bodyPr/>
          <a:lstStyle/>
          <a:p>
            <a:r>
              <a:rPr lang="en-US" dirty="0" smtClean="0"/>
              <a:t>Click to edit Master title style</a:t>
            </a:r>
            <a:endParaRPr lang="en-US" dirty="0"/>
          </a:p>
        </p:txBody>
      </p:sp>
      <p:sp>
        <p:nvSpPr>
          <p:cNvPr id="8" name="Picture Placeholder 7"/>
          <p:cNvSpPr>
            <a:spLocks noGrp="1"/>
          </p:cNvSpPr>
          <p:nvPr>
            <p:ph type="pic" sz="quarter" idx="13"/>
          </p:nvPr>
        </p:nvSpPr>
        <p:spPr>
          <a:xfrm>
            <a:off x="2" y="1480137"/>
            <a:ext cx="6593631" cy="4499756"/>
          </a:xfrm>
          <a:prstGeom prst="rect">
            <a:avLst/>
          </a:prstGeom>
        </p:spPr>
        <p:txBody>
          <a:bodyPr/>
          <a:lstStyle/>
          <a:p>
            <a:endParaRPr lang="en-US"/>
          </a:p>
        </p:txBody>
      </p:sp>
      <p:sp>
        <p:nvSpPr>
          <p:cNvPr id="6" name="Text Placeholder 5"/>
          <p:cNvSpPr>
            <a:spLocks noGrp="1"/>
          </p:cNvSpPr>
          <p:nvPr>
            <p:ph type="body" sz="quarter" idx="14"/>
          </p:nvPr>
        </p:nvSpPr>
        <p:spPr>
          <a:xfrm>
            <a:off x="6722533" y="1479177"/>
            <a:ext cx="5113867" cy="448982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1215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4" name="Picture 43"/>
          <p:cNvPicPr>
            <a:picLocks noChangeAspect="1"/>
          </p:cNvPicPr>
          <p:nvPr userDrawn="1"/>
        </p:nvPicPr>
        <p:blipFill rotWithShape="1">
          <a:blip r:embed="rId2">
            <a:extLst>
              <a:ext uri="{28A0092B-C50C-407E-A947-70E740481C1C}">
                <a14:useLocalDpi xmlns:a14="http://schemas.microsoft.com/office/drawing/2010/main" val="0"/>
              </a:ext>
            </a:extLst>
          </a:blip>
          <a:srcRect l="1875" t="14033" b="9783"/>
          <a:stretch/>
        </p:blipFill>
        <p:spPr>
          <a:xfrm>
            <a:off x="-9423" y="-242711"/>
            <a:ext cx="12216064" cy="7113411"/>
          </a:xfrm>
          <a:prstGeom prst="rect">
            <a:avLst/>
          </a:prstGeom>
        </p:spPr>
      </p:pic>
      <p:sp>
        <p:nvSpPr>
          <p:cNvPr id="2" name="Title 1"/>
          <p:cNvSpPr>
            <a:spLocks noGrp="1"/>
          </p:cNvSpPr>
          <p:nvPr>
            <p:ph type="ctrTitle"/>
          </p:nvPr>
        </p:nvSpPr>
        <p:spPr>
          <a:xfrm>
            <a:off x="7037138" y="4156500"/>
            <a:ext cx="4681620" cy="1002240"/>
          </a:xfrm>
        </p:spPr>
        <p:txBody>
          <a:bodyPr anchor="b">
            <a:normAutofit/>
          </a:bodyPr>
          <a:lstStyle>
            <a:lvl1pPr marL="0" algn="r" defTabSz="685749" rtl="0" eaLnBrk="1" latinLnBrk="0" hangingPunct="1">
              <a:lnSpc>
                <a:spcPct val="100000"/>
              </a:lnSpc>
              <a:spcBef>
                <a:spcPct val="0"/>
              </a:spcBef>
              <a:buNone/>
              <a:defRPr lang="en-US" sz="2000" b="1" kern="1200" spc="-8"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cxnSp>
        <p:nvCxnSpPr>
          <p:cNvPr id="10" name="Straight Connector 9"/>
          <p:cNvCxnSpPr/>
          <p:nvPr userDrawn="1"/>
        </p:nvCxnSpPr>
        <p:spPr>
          <a:xfrm>
            <a:off x="7062537" y="5221510"/>
            <a:ext cx="451175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9423" y="5956300"/>
            <a:ext cx="12214124" cy="90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Hexagon_Geospatial_CMYK_Standard.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285831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_and_Image on RIght">
    <p:spTree>
      <p:nvGrpSpPr>
        <p:cNvPr id="1" name=""/>
        <p:cNvGrpSpPr/>
        <p:nvPr/>
      </p:nvGrpSpPr>
      <p:grpSpPr>
        <a:xfrm>
          <a:off x="0" y="0"/>
          <a:ext cx="0" cy="0"/>
          <a:chOff x="0" y="0"/>
          <a:chExt cx="0" cy="0"/>
        </a:xfrm>
      </p:grpSpPr>
      <p:sp>
        <p:nvSpPr>
          <p:cNvPr id="2" name="Title 1"/>
          <p:cNvSpPr>
            <a:spLocks noGrp="1"/>
          </p:cNvSpPr>
          <p:nvPr>
            <p:ph type="title"/>
          </p:nvPr>
        </p:nvSpPr>
        <p:spPr>
          <a:xfrm>
            <a:off x="368301" y="647700"/>
            <a:ext cx="11468099" cy="495300"/>
          </a:xfrm>
        </p:spPr>
        <p:txBody>
          <a:bodyPr/>
          <a:lstStyle/>
          <a:p>
            <a:r>
              <a:rPr lang="en-US" smtClean="0"/>
              <a:t>Click to edit Master title style</a:t>
            </a:r>
            <a:endParaRPr lang="en-US"/>
          </a:p>
        </p:txBody>
      </p:sp>
      <p:sp>
        <p:nvSpPr>
          <p:cNvPr id="8" name="Picture Placeholder 7"/>
          <p:cNvSpPr>
            <a:spLocks noGrp="1"/>
          </p:cNvSpPr>
          <p:nvPr>
            <p:ph type="pic" sz="quarter" idx="13"/>
          </p:nvPr>
        </p:nvSpPr>
        <p:spPr>
          <a:xfrm>
            <a:off x="5676903" y="1489693"/>
            <a:ext cx="6515100" cy="4480079"/>
          </a:xfrm>
          <a:prstGeom prst="rect">
            <a:avLst/>
          </a:prstGeom>
        </p:spPr>
        <p:txBody>
          <a:bodyPr/>
          <a:lstStyle/>
          <a:p>
            <a:endParaRPr lang="en-US" dirty="0"/>
          </a:p>
        </p:txBody>
      </p:sp>
      <p:sp>
        <p:nvSpPr>
          <p:cNvPr id="6" name="Text Placeholder 5"/>
          <p:cNvSpPr>
            <a:spLocks noGrp="1"/>
          </p:cNvSpPr>
          <p:nvPr>
            <p:ph type="body" sz="quarter" idx="14"/>
          </p:nvPr>
        </p:nvSpPr>
        <p:spPr>
          <a:xfrm>
            <a:off x="362843" y="1478244"/>
            <a:ext cx="5202767" cy="449075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7879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hart ">
    <p:spTree>
      <p:nvGrpSpPr>
        <p:cNvPr id="1" name=""/>
        <p:cNvGrpSpPr/>
        <p:nvPr/>
      </p:nvGrpSpPr>
      <p:grpSpPr>
        <a:xfrm>
          <a:off x="0" y="0"/>
          <a:ext cx="0" cy="0"/>
          <a:chOff x="0" y="0"/>
          <a:chExt cx="0" cy="0"/>
        </a:xfrm>
      </p:grpSpPr>
      <p:sp>
        <p:nvSpPr>
          <p:cNvPr id="2" name="Title 1"/>
          <p:cNvSpPr>
            <a:spLocks noGrp="1"/>
          </p:cNvSpPr>
          <p:nvPr>
            <p:ph type="title"/>
          </p:nvPr>
        </p:nvSpPr>
        <p:spPr>
          <a:xfrm>
            <a:off x="368302" y="647700"/>
            <a:ext cx="11455399" cy="495300"/>
          </a:xfrm>
        </p:spPr>
        <p:txBody>
          <a:bodyPr/>
          <a:lstStyle/>
          <a:p>
            <a:r>
              <a:rPr lang="en-US" dirty="0" smtClean="0"/>
              <a:t>Click to edit Master title style</a:t>
            </a:r>
            <a:endParaRPr lang="en-US" dirty="0"/>
          </a:p>
        </p:txBody>
      </p:sp>
      <p:sp>
        <p:nvSpPr>
          <p:cNvPr id="6" name="Chart Placeholder 5"/>
          <p:cNvSpPr>
            <a:spLocks noGrp="1"/>
          </p:cNvSpPr>
          <p:nvPr>
            <p:ph type="chart" sz="quarter" idx="13"/>
          </p:nvPr>
        </p:nvSpPr>
        <p:spPr>
          <a:xfrm>
            <a:off x="368302" y="1371600"/>
            <a:ext cx="11455399" cy="4597400"/>
          </a:xfrm>
          <a:prstGeom prst="rect">
            <a:avLst/>
          </a:prstGeom>
        </p:spPr>
        <p:txBody>
          <a:bodyPr/>
          <a:lstStyle/>
          <a:p>
            <a:endParaRPr lang="en-US"/>
          </a:p>
        </p:txBody>
      </p:sp>
    </p:spTree>
    <p:extLst>
      <p:ext uri="{BB962C8B-B14F-4D97-AF65-F5344CB8AC3E}">
        <p14:creationId xmlns:p14="http://schemas.microsoft.com/office/powerpoint/2010/main" val="155825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1_no Text">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320167"/>
            <a:ext cx="12192000" cy="5648833"/>
          </a:xfrm>
          <a:prstGeom prst="rect">
            <a:avLst/>
          </a:prstGeom>
        </p:spPr>
        <p:txBody>
          <a:bodyPr/>
          <a:lstStyle/>
          <a:p>
            <a:endParaRPr lang="en-US" dirty="0"/>
          </a:p>
        </p:txBody>
      </p:sp>
    </p:spTree>
    <p:extLst>
      <p:ext uri="{BB962C8B-B14F-4D97-AF65-F5344CB8AC3E}">
        <p14:creationId xmlns:p14="http://schemas.microsoft.com/office/powerpoint/2010/main" val="27459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2_with key messag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t="11729" b="25896"/>
          <a:stretch/>
        </p:blipFill>
        <p:spPr>
          <a:xfrm>
            <a:off x="1" y="317500"/>
            <a:ext cx="12204700" cy="5638800"/>
          </a:xfrm>
          <a:prstGeom prst="rect">
            <a:avLst/>
          </a:prstGeom>
          <a:noFill/>
          <a:ln>
            <a:noFill/>
          </a:ln>
        </p:spPr>
      </p:pic>
      <p:sp>
        <p:nvSpPr>
          <p:cNvPr id="43" name="Freeform 6"/>
          <p:cNvSpPr>
            <a:spLocks noEditPoints="1"/>
          </p:cNvSpPr>
          <p:nvPr userDrawn="1"/>
        </p:nvSpPr>
        <p:spPr bwMode="auto">
          <a:xfrm>
            <a:off x="2587689" y="1302241"/>
            <a:ext cx="1427276" cy="920742"/>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 name="Text Placeholder 3"/>
          <p:cNvSpPr>
            <a:spLocks noGrp="1"/>
          </p:cNvSpPr>
          <p:nvPr>
            <p:ph type="body" sz="quarter" idx="14"/>
          </p:nvPr>
        </p:nvSpPr>
        <p:spPr>
          <a:xfrm>
            <a:off x="4458789" y="1884408"/>
            <a:ext cx="7377612" cy="1625146"/>
          </a:xfrm>
          <a:prstGeom prst="rect">
            <a:avLst/>
          </a:prstGeom>
        </p:spPr>
        <p:txBody>
          <a:bodyPr/>
          <a:lstStyle>
            <a:lvl1pPr marL="0" indent="0">
              <a:buNone/>
              <a:defRPr sz="20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7" name="Text Placeholder 6"/>
          <p:cNvSpPr>
            <a:spLocks noGrp="1"/>
          </p:cNvSpPr>
          <p:nvPr>
            <p:ph type="body" sz="quarter" idx="15"/>
          </p:nvPr>
        </p:nvSpPr>
        <p:spPr>
          <a:xfrm>
            <a:off x="6980768" y="3581400"/>
            <a:ext cx="4855633" cy="544512"/>
          </a:xfrm>
          <a:prstGeom prst="rect">
            <a:avLst/>
          </a:prstGeom>
        </p:spPr>
        <p:txBody>
          <a:bodyPr/>
          <a:lstStyle>
            <a:lvl1pPr marL="285750" indent="-285750">
              <a:buClr>
                <a:schemeClr val="bg1"/>
              </a:buClr>
              <a:buFont typeface="Arial" panose="020B0604020202020204" pitchFamily="34" charset="0"/>
              <a:buChar char="—"/>
              <a:defRPr lang="en-US" sz="1600" b="1" kern="1200" dirty="0" smtClean="0">
                <a:solidFill>
                  <a:schemeClr val="bg2"/>
                </a:solidFill>
                <a:effectLst/>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337874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2_with key message">
    <p:spTree>
      <p:nvGrpSpPr>
        <p:cNvPr id="1" name=""/>
        <p:cNvGrpSpPr/>
        <p:nvPr/>
      </p:nvGrpSpPr>
      <p:grpSpPr>
        <a:xfrm>
          <a:off x="0" y="0"/>
          <a:ext cx="0" cy="0"/>
          <a:chOff x="0" y="0"/>
          <a:chExt cx="0" cy="0"/>
        </a:xfrm>
      </p:grpSpPr>
      <p:pic>
        <p:nvPicPr>
          <p:cNvPr id="2" name="Picture 1" descr="GSP_PPT_Template.png"/>
          <p:cNvPicPr>
            <a:picLocks noChangeAspect="1"/>
          </p:cNvPicPr>
          <p:nvPr userDrawn="1"/>
        </p:nvPicPr>
        <p:blipFill rotWithShape="1">
          <a:blip r:embed="rId2" cstate="print">
            <a:extLst>
              <a:ext uri="{28A0092B-C50C-407E-A947-70E740481C1C}">
                <a14:useLocalDpi xmlns:a14="http://schemas.microsoft.com/office/drawing/2010/main" val="0"/>
              </a:ext>
            </a:extLst>
          </a:blip>
          <a:srcRect b="13148"/>
          <a:stretch/>
        </p:blipFill>
        <p:spPr>
          <a:xfrm>
            <a:off x="0" y="0"/>
            <a:ext cx="12206572" cy="5956300"/>
          </a:xfrm>
          <a:prstGeom prst="rect">
            <a:avLst/>
          </a:prstGeom>
        </p:spPr>
      </p:pic>
      <p:sp>
        <p:nvSpPr>
          <p:cNvPr id="43" name="Freeform 6"/>
          <p:cNvSpPr>
            <a:spLocks noEditPoints="1"/>
          </p:cNvSpPr>
          <p:nvPr userDrawn="1"/>
        </p:nvSpPr>
        <p:spPr bwMode="auto">
          <a:xfrm>
            <a:off x="2587689" y="1302241"/>
            <a:ext cx="1427276" cy="920742"/>
          </a:xfrm>
          <a:custGeom>
            <a:avLst/>
            <a:gdLst>
              <a:gd name="T0" fmla="*/ 694 w 1167"/>
              <a:gd name="T1" fmla="*/ 1006 h 1006"/>
              <a:gd name="T2" fmla="*/ 694 w 1167"/>
              <a:gd name="T3" fmla="*/ 1006 h 1006"/>
              <a:gd name="T4" fmla="*/ 694 w 1167"/>
              <a:gd name="T5" fmla="*/ 562 h 1006"/>
              <a:gd name="T6" fmla="*/ 1043 w 1167"/>
              <a:gd name="T7" fmla="*/ 0 h 1006"/>
              <a:gd name="T8" fmla="*/ 1148 w 1167"/>
              <a:gd name="T9" fmla="*/ 191 h 1006"/>
              <a:gd name="T10" fmla="*/ 934 w 1167"/>
              <a:gd name="T11" fmla="*/ 526 h 1006"/>
              <a:gd name="T12" fmla="*/ 1167 w 1167"/>
              <a:gd name="T13" fmla="*/ 526 h 1006"/>
              <a:gd name="T14" fmla="*/ 1167 w 1167"/>
              <a:gd name="T15" fmla="*/ 1006 h 1006"/>
              <a:gd name="T16" fmla="*/ 694 w 1167"/>
              <a:gd name="T17" fmla="*/ 1006 h 1006"/>
              <a:gd name="T18" fmla="*/ 0 w 1167"/>
              <a:gd name="T19" fmla="*/ 1006 h 1006"/>
              <a:gd name="T20" fmla="*/ 0 w 1167"/>
              <a:gd name="T21" fmla="*/ 1006 h 1006"/>
              <a:gd name="T22" fmla="*/ 0 w 1167"/>
              <a:gd name="T23" fmla="*/ 562 h 1006"/>
              <a:gd name="T24" fmla="*/ 342 w 1167"/>
              <a:gd name="T25" fmla="*/ 0 h 1006"/>
              <a:gd name="T26" fmla="*/ 448 w 1167"/>
              <a:gd name="T27" fmla="*/ 191 h 1006"/>
              <a:gd name="T28" fmla="*/ 234 w 1167"/>
              <a:gd name="T29" fmla="*/ 526 h 1006"/>
              <a:gd name="T30" fmla="*/ 471 w 1167"/>
              <a:gd name="T31" fmla="*/ 526 h 1006"/>
              <a:gd name="T32" fmla="*/ 471 w 1167"/>
              <a:gd name="T33" fmla="*/ 1006 h 1006"/>
              <a:gd name="T34" fmla="*/ 0 w 1167"/>
              <a:gd name="T35"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67" h="1006">
                <a:moveTo>
                  <a:pt x="694" y="1006"/>
                </a:moveTo>
                <a:lnTo>
                  <a:pt x="694" y="1006"/>
                </a:lnTo>
                <a:lnTo>
                  <a:pt x="694" y="562"/>
                </a:lnTo>
                <a:cubicBezTo>
                  <a:pt x="694" y="296"/>
                  <a:pt x="770" y="115"/>
                  <a:pt x="1043" y="0"/>
                </a:cubicBezTo>
                <a:lnTo>
                  <a:pt x="1148" y="191"/>
                </a:lnTo>
                <a:cubicBezTo>
                  <a:pt x="977" y="273"/>
                  <a:pt x="934" y="361"/>
                  <a:pt x="934" y="526"/>
                </a:cubicBezTo>
                <a:lnTo>
                  <a:pt x="1167" y="526"/>
                </a:lnTo>
                <a:lnTo>
                  <a:pt x="1167" y="1006"/>
                </a:lnTo>
                <a:lnTo>
                  <a:pt x="694" y="1006"/>
                </a:lnTo>
                <a:close/>
                <a:moveTo>
                  <a:pt x="0" y="1006"/>
                </a:moveTo>
                <a:lnTo>
                  <a:pt x="0" y="1006"/>
                </a:lnTo>
                <a:lnTo>
                  <a:pt x="0" y="562"/>
                </a:lnTo>
                <a:cubicBezTo>
                  <a:pt x="0" y="296"/>
                  <a:pt x="69" y="115"/>
                  <a:pt x="342" y="0"/>
                </a:cubicBezTo>
                <a:lnTo>
                  <a:pt x="448" y="191"/>
                </a:lnTo>
                <a:cubicBezTo>
                  <a:pt x="277" y="273"/>
                  <a:pt x="234" y="361"/>
                  <a:pt x="234" y="526"/>
                </a:cubicBezTo>
                <a:lnTo>
                  <a:pt x="471" y="526"/>
                </a:lnTo>
                <a:lnTo>
                  <a:pt x="471" y="1006"/>
                </a:lnTo>
                <a:lnTo>
                  <a:pt x="0" y="10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sz="1800"/>
          </a:p>
        </p:txBody>
      </p:sp>
      <p:sp>
        <p:nvSpPr>
          <p:cNvPr id="4" name="Text Placeholder 3"/>
          <p:cNvSpPr>
            <a:spLocks noGrp="1"/>
          </p:cNvSpPr>
          <p:nvPr>
            <p:ph type="body" sz="quarter" idx="14"/>
          </p:nvPr>
        </p:nvSpPr>
        <p:spPr>
          <a:xfrm>
            <a:off x="4458789" y="1884408"/>
            <a:ext cx="7377612" cy="1625146"/>
          </a:xfrm>
          <a:prstGeom prst="rect">
            <a:avLst/>
          </a:prstGeom>
        </p:spPr>
        <p:txBody>
          <a:bodyPr/>
          <a:lstStyle>
            <a:lvl1pPr marL="0" indent="0">
              <a:buNone/>
              <a:defRPr sz="2000" b="1">
                <a:solidFill>
                  <a:schemeClr val="bg1"/>
                </a:solidFill>
                <a:effectLs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7" name="Text Placeholder 6"/>
          <p:cNvSpPr>
            <a:spLocks noGrp="1"/>
          </p:cNvSpPr>
          <p:nvPr>
            <p:ph type="body" sz="quarter" idx="15"/>
          </p:nvPr>
        </p:nvSpPr>
        <p:spPr>
          <a:xfrm>
            <a:off x="6980768" y="3581400"/>
            <a:ext cx="4855633" cy="544512"/>
          </a:xfrm>
          <a:prstGeom prst="rect">
            <a:avLst/>
          </a:prstGeom>
        </p:spPr>
        <p:txBody>
          <a:bodyPr/>
          <a:lstStyle>
            <a:lvl1pPr marL="285750" indent="-285750">
              <a:buClr>
                <a:schemeClr val="bg1"/>
              </a:buClr>
              <a:buFont typeface="Arial" panose="020B0604020202020204" pitchFamily="34" charset="0"/>
              <a:buChar char="—"/>
              <a:defRPr lang="en-US" sz="1600" b="1" kern="1200" dirty="0" smtClean="0">
                <a:solidFill>
                  <a:schemeClr val="bg2"/>
                </a:solidFill>
                <a:effectLst/>
                <a:latin typeface="+mn-lt"/>
                <a:ea typeface="+mn-ea"/>
                <a:cs typeface="+mn-cs"/>
              </a:defRPr>
            </a:lvl1pPr>
          </a:lstStyle>
          <a:p>
            <a:pPr lvl="0"/>
            <a:r>
              <a:rPr lang="en-US" dirty="0" smtClean="0"/>
              <a:t>Click to edit Master text styles</a:t>
            </a:r>
          </a:p>
        </p:txBody>
      </p:sp>
    </p:spTree>
    <p:extLst>
      <p:ext uri="{BB962C8B-B14F-4D97-AF65-F5344CB8AC3E}">
        <p14:creationId xmlns:p14="http://schemas.microsoft.com/office/powerpoint/2010/main" val="301098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8302" y="647700"/>
            <a:ext cx="11455399" cy="495300"/>
          </a:xfrm>
        </p:spPr>
        <p:txBody>
          <a:bodyPr/>
          <a:lstStyle/>
          <a:p>
            <a:r>
              <a:rPr lang="en-US" dirty="0" smtClean="0"/>
              <a:t>Click to edit Master title style</a:t>
            </a:r>
            <a:endParaRPr lang="en-US" dirty="0"/>
          </a:p>
        </p:txBody>
      </p:sp>
      <p:sp>
        <p:nvSpPr>
          <p:cNvPr id="6" name="Table Placeholder 5"/>
          <p:cNvSpPr>
            <a:spLocks noGrp="1"/>
          </p:cNvSpPr>
          <p:nvPr>
            <p:ph type="tbl" sz="quarter" idx="13"/>
          </p:nvPr>
        </p:nvSpPr>
        <p:spPr>
          <a:xfrm>
            <a:off x="368302" y="1562100"/>
            <a:ext cx="11455399" cy="4381500"/>
          </a:xfrm>
          <a:prstGeom prst="rect">
            <a:avLst/>
          </a:prstGeom>
        </p:spPr>
        <p:txBody>
          <a:bodyPr/>
          <a:lstStyle/>
          <a:p>
            <a:endParaRPr lang="en-US"/>
          </a:p>
        </p:txBody>
      </p:sp>
    </p:spTree>
    <p:extLst>
      <p:ext uri="{BB962C8B-B14F-4D97-AF65-F5344CB8AC3E}">
        <p14:creationId xmlns:p14="http://schemas.microsoft.com/office/powerpoint/2010/main" val="347344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2401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16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Title 1"/>
          <p:cNvSpPr>
            <a:spLocks noGrp="1"/>
          </p:cNvSpPr>
          <p:nvPr>
            <p:ph type="ctrTitle"/>
          </p:nvPr>
        </p:nvSpPr>
        <p:spPr>
          <a:xfrm>
            <a:off x="6972299" y="3940170"/>
            <a:ext cx="4866548" cy="528638"/>
          </a:xfrm>
        </p:spPr>
        <p:txBody>
          <a:bodyPr anchor="b">
            <a:noAutofit/>
          </a:bodyPr>
          <a:lstStyle>
            <a:lvl1pPr marL="0" algn="r"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972298" y="4664266"/>
            <a:ext cx="4866551" cy="417512"/>
          </a:xfrm>
          <a:prstGeom prst="rect">
            <a:avLst/>
          </a:prstGeom>
        </p:spPr>
        <p:txBody>
          <a:bodyPr>
            <a:noAutofit/>
          </a:bodyPr>
          <a:lstStyle>
            <a:lvl1pPr marL="0" indent="0" algn="r"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4" name="Straight Connector 3"/>
          <p:cNvCxnSpPr/>
          <p:nvPr userDrawn="1"/>
        </p:nvCxnSpPr>
        <p:spPr>
          <a:xfrm flipH="1">
            <a:off x="70866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30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cxnSp>
        <p:nvCxnSpPr>
          <p:cNvPr id="4" name="Straight Connector 3"/>
          <p:cNvCxnSpPr/>
          <p:nvPr userDrawn="1"/>
        </p:nvCxnSpPr>
        <p:spPr>
          <a:xfrm flipH="1">
            <a:off x="7264401" y="4532670"/>
            <a:ext cx="46609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10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51438" y="4156500"/>
            <a:ext cx="4681620" cy="1002240"/>
          </a:xfrm>
        </p:spPr>
        <p:txBody>
          <a:bodyPr anchor="b">
            <a:normAutofit/>
          </a:bodyPr>
          <a:lstStyle>
            <a:lvl1pPr marL="0" algn="r" defTabSz="685749" rtl="0" eaLnBrk="1" latinLnBrk="0" hangingPunct="1">
              <a:lnSpc>
                <a:spcPct val="100000"/>
              </a:lnSpc>
              <a:spcBef>
                <a:spcPct val="0"/>
              </a:spcBef>
              <a:buNone/>
              <a:defRPr lang="en-US" sz="2000" b="1" kern="1200" spc="-8"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7151438" y="5224452"/>
            <a:ext cx="4681620" cy="328354"/>
          </a:xfrm>
          <a:prstGeom prst="rect">
            <a:avLst/>
          </a:prstGeom>
        </p:spPr>
        <p:txBody>
          <a:bodyPr>
            <a:noAutofit/>
          </a:bodyPr>
          <a:lstStyle>
            <a:lvl1pPr marL="0" indent="0" algn="r" defTabSz="685749" rtl="0" eaLnBrk="1" latinLnBrk="0" hangingPunct="1">
              <a:spcAft>
                <a:spcPts val="450"/>
              </a:spcAft>
              <a:buNone/>
              <a:defRPr lang="en-US" sz="1600" kern="1200" dirty="0">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sp>
        <p:nvSpPr>
          <p:cNvPr id="12" name="Text Placeholder 11"/>
          <p:cNvSpPr>
            <a:spLocks noGrp="1"/>
          </p:cNvSpPr>
          <p:nvPr>
            <p:ph type="body" sz="quarter" idx="13"/>
          </p:nvPr>
        </p:nvSpPr>
        <p:spPr>
          <a:xfrm>
            <a:off x="7151438" y="5568263"/>
            <a:ext cx="4681620" cy="310057"/>
          </a:xfrm>
          <a:prstGeom prst="rect">
            <a:avLst/>
          </a:prstGeom>
        </p:spPr>
        <p:txBody>
          <a:bodyPr>
            <a:noAutofit/>
          </a:bodyPr>
          <a:lstStyle>
            <a:lvl1pPr marL="0" indent="0" algn="r">
              <a:buNone/>
              <a:defRPr sz="1400">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val="180586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66886" y="1479304"/>
            <a:ext cx="11469513" cy="450239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7490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Opening 1">
    <p:spTree>
      <p:nvGrpSpPr>
        <p:cNvPr id="1" name=""/>
        <p:cNvGrpSpPr/>
        <p:nvPr/>
      </p:nvGrpSpPr>
      <p:grpSpPr>
        <a:xfrm>
          <a:off x="0" y="0"/>
          <a:ext cx="0" cy="0"/>
          <a:chOff x="0" y="0"/>
          <a:chExt cx="0" cy="0"/>
        </a:xfrm>
      </p:grpSpPr>
      <p:pic>
        <p:nvPicPr>
          <p:cNvPr id="46" name="Picture 45" descr="Hexagon_Geospatial_CMYK_Standard.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pic>
        <p:nvPicPr>
          <p:cNvPr id="7" name="Picture 6" descr="GSP_PPT_Template2.png"/>
          <p:cNvPicPr>
            <a:picLocks noChangeAspect="1"/>
          </p:cNvPicPr>
          <p:nvPr userDrawn="1"/>
        </p:nvPicPr>
        <p:blipFill rotWithShape="1">
          <a:blip r:embed="rId3" cstate="print">
            <a:extLst>
              <a:ext uri="{28A0092B-C50C-407E-A947-70E740481C1C}">
                <a14:useLocalDpi xmlns:a14="http://schemas.microsoft.com/office/drawing/2010/main" val="0"/>
              </a:ext>
            </a:extLst>
          </a:blip>
          <a:srcRect t="1119" r="26804"/>
          <a:stretch/>
        </p:blipFill>
        <p:spPr>
          <a:xfrm>
            <a:off x="-12700" y="0"/>
            <a:ext cx="9017000" cy="6858001"/>
          </a:xfrm>
          <a:prstGeom prst="rect">
            <a:avLst/>
          </a:prstGeom>
        </p:spPr>
      </p:pic>
      <p:grpSp>
        <p:nvGrpSpPr>
          <p:cNvPr id="8" name="Group 7"/>
          <p:cNvGrpSpPr/>
          <p:nvPr userDrawn="1"/>
        </p:nvGrpSpPr>
        <p:grpSpPr>
          <a:xfrm>
            <a:off x="-12290" y="6312924"/>
            <a:ext cx="481013" cy="361950"/>
            <a:chOff x="-12290" y="6312924"/>
            <a:chExt cx="481013" cy="361950"/>
          </a:xfrm>
        </p:grpSpPr>
        <p:sp>
          <p:nvSpPr>
            <p:cNvPr id="11" name="Freeform 10"/>
            <p:cNvSpPr/>
            <p:nvPr userDrawn="1"/>
          </p:nvSpPr>
          <p:spPr>
            <a:xfrm>
              <a:off x="-12290" y="6312924"/>
              <a:ext cx="481013" cy="361950"/>
            </a:xfrm>
            <a:custGeom>
              <a:avLst/>
              <a:gdLst>
                <a:gd name="connsiteX0" fmla="*/ 0 w 466726"/>
                <a:gd name="connsiteY0" fmla="*/ 0 h 361950"/>
                <a:gd name="connsiteX1" fmla="*/ 466726 w 466726"/>
                <a:gd name="connsiteY1" fmla="*/ 0 h 361950"/>
                <a:gd name="connsiteX2" fmla="*/ 466726 w 466726"/>
                <a:gd name="connsiteY2" fmla="*/ 283369 h 361950"/>
                <a:gd name="connsiteX3" fmla="*/ 338138 w 466726"/>
                <a:gd name="connsiteY3" fmla="*/ 361950 h 361950"/>
                <a:gd name="connsiteX4" fmla="*/ 2382 w 466726"/>
                <a:gd name="connsiteY4" fmla="*/ 361950 h 361950"/>
                <a:gd name="connsiteX5" fmla="*/ 0 w 466726"/>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6" h="361950">
                  <a:moveTo>
                    <a:pt x="0" y="0"/>
                  </a:moveTo>
                  <a:lnTo>
                    <a:pt x="466726" y="0"/>
                  </a:lnTo>
                  <a:lnTo>
                    <a:pt x="466726" y="283369"/>
                  </a:lnTo>
                  <a:lnTo>
                    <a:pt x="338138" y="361950"/>
                  </a:lnTo>
                  <a:lnTo>
                    <a:pt x="2382" y="361950"/>
                  </a:lnTo>
                  <a:lnTo>
                    <a:pt x="0" y="0"/>
                  </a:lnTo>
                  <a:close/>
                </a:path>
              </a:pathLst>
            </a:custGeom>
            <a:solidFill>
              <a:schemeClr val="bg1"/>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43" t="6489" r="18028" b="20348"/>
            <a:stretch/>
          </p:blipFill>
          <p:spPr>
            <a:xfrm>
              <a:off x="108155" y="6336891"/>
              <a:ext cx="272845" cy="299654"/>
            </a:xfrm>
            <a:prstGeom prst="rect">
              <a:avLst/>
            </a:prstGeom>
          </p:spPr>
        </p:pic>
      </p:grpSp>
    </p:spTree>
    <p:extLst>
      <p:ext uri="{BB962C8B-B14F-4D97-AF65-F5344CB8AC3E}">
        <p14:creationId xmlns:p14="http://schemas.microsoft.com/office/powerpoint/2010/main" val="3485617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Opening 1">
    <p:spTree>
      <p:nvGrpSpPr>
        <p:cNvPr id="1" name=""/>
        <p:cNvGrpSpPr/>
        <p:nvPr/>
      </p:nvGrpSpPr>
      <p:grpSpPr>
        <a:xfrm>
          <a:off x="0" y="0"/>
          <a:ext cx="0" cy="0"/>
          <a:chOff x="0" y="0"/>
          <a:chExt cx="0" cy="0"/>
        </a:xfrm>
      </p:grpSpPr>
      <p:pic>
        <p:nvPicPr>
          <p:cNvPr id="8" name="Picture 7" descr="GSP_PPT_Template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04700" cy="6871246"/>
          </a:xfrm>
          <a:prstGeom prst="rect">
            <a:avLst/>
          </a:prstGeom>
        </p:spPr>
      </p:pic>
      <p:sp>
        <p:nvSpPr>
          <p:cNvPr id="48" name="Rectangle 47"/>
          <p:cNvSpPr/>
          <p:nvPr userDrawn="1"/>
        </p:nvSpPr>
        <p:spPr>
          <a:xfrm>
            <a:off x="-22123" y="5956300"/>
            <a:ext cx="12214124" cy="901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userDrawn="1"/>
        </p:nvGrpSpPr>
        <p:grpSpPr>
          <a:xfrm>
            <a:off x="-24621" y="6312924"/>
            <a:ext cx="481013" cy="361950"/>
            <a:chOff x="-12290" y="6312924"/>
            <a:chExt cx="481013" cy="361950"/>
          </a:xfrm>
        </p:grpSpPr>
        <p:sp>
          <p:nvSpPr>
            <p:cNvPr id="10" name="Freeform 9"/>
            <p:cNvSpPr/>
            <p:nvPr userDrawn="1"/>
          </p:nvSpPr>
          <p:spPr>
            <a:xfrm>
              <a:off x="-12290" y="6312924"/>
              <a:ext cx="481013" cy="361950"/>
            </a:xfrm>
            <a:custGeom>
              <a:avLst/>
              <a:gdLst>
                <a:gd name="connsiteX0" fmla="*/ 0 w 466726"/>
                <a:gd name="connsiteY0" fmla="*/ 0 h 361950"/>
                <a:gd name="connsiteX1" fmla="*/ 466726 w 466726"/>
                <a:gd name="connsiteY1" fmla="*/ 0 h 361950"/>
                <a:gd name="connsiteX2" fmla="*/ 466726 w 466726"/>
                <a:gd name="connsiteY2" fmla="*/ 283369 h 361950"/>
                <a:gd name="connsiteX3" fmla="*/ 338138 w 466726"/>
                <a:gd name="connsiteY3" fmla="*/ 361950 h 361950"/>
                <a:gd name="connsiteX4" fmla="*/ 2382 w 466726"/>
                <a:gd name="connsiteY4" fmla="*/ 361950 h 361950"/>
                <a:gd name="connsiteX5" fmla="*/ 0 w 466726"/>
                <a:gd name="connsiteY5" fmla="*/ 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6" h="361950">
                  <a:moveTo>
                    <a:pt x="0" y="0"/>
                  </a:moveTo>
                  <a:lnTo>
                    <a:pt x="466726" y="0"/>
                  </a:lnTo>
                  <a:lnTo>
                    <a:pt x="466726" y="283369"/>
                  </a:lnTo>
                  <a:lnTo>
                    <a:pt x="338138" y="361950"/>
                  </a:lnTo>
                  <a:lnTo>
                    <a:pt x="2382" y="361950"/>
                  </a:lnTo>
                  <a:lnTo>
                    <a:pt x="0" y="0"/>
                  </a:lnTo>
                  <a:close/>
                </a:path>
              </a:pathLst>
            </a:custGeom>
            <a:solidFill>
              <a:schemeClr val="bg1"/>
            </a:solidFill>
            <a:ln>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p:cNvPicPr>
              <a:picLocks noChangeAspect="1"/>
            </p:cNvPicPr>
            <p:nvPr userDrawn="1"/>
          </p:nvPicPr>
          <p:blipFill rotWithShape="1">
            <a:blip r:embed="rId3" cstate="print">
              <a:extLst>
                <a:ext uri="{28A0092B-C50C-407E-A947-70E740481C1C}">
                  <a14:useLocalDpi xmlns:a14="http://schemas.microsoft.com/office/drawing/2010/main" val="0"/>
                </a:ext>
              </a:extLst>
            </a:blip>
            <a:srcRect l="45143" t="6489" r="14047" b="17291"/>
            <a:stretch/>
          </p:blipFill>
          <p:spPr>
            <a:xfrm>
              <a:off x="115529" y="6336890"/>
              <a:ext cx="302342" cy="312175"/>
            </a:xfrm>
            <a:prstGeom prst="rect">
              <a:avLst/>
            </a:prstGeom>
          </p:spPr>
        </p:pic>
      </p:grpSp>
      <p:pic>
        <p:nvPicPr>
          <p:cNvPr id="46" name="Picture 45" descr="Hexagon_Geospatial_CMYK_Standard.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871352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0873" y="4156500"/>
            <a:ext cx="6554609" cy="1002240"/>
          </a:xfrm>
        </p:spPr>
        <p:txBody>
          <a:bodyPr anchor="b">
            <a:normAutofit/>
          </a:bodyPr>
          <a:lstStyle>
            <a:lvl1pPr marL="0" algn="l" defTabSz="685749" rtl="0" eaLnBrk="1" latinLnBrk="0" hangingPunct="1">
              <a:lnSpc>
                <a:spcPct val="100000"/>
              </a:lnSpc>
              <a:spcBef>
                <a:spcPct val="0"/>
              </a:spcBef>
              <a:buNone/>
              <a:defRPr lang="en-US" sz="2500" b="1" kern="1200" spc="-8" dirty="0">
                <a:ln>
                  <a:noFill/>
                </a:ln>
                <a:solidFill>
                  <a:srgbClr val="000000"/>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220872" y="5354198"/>
            <a:ext cx="5690779" cy="417512"/>
          </a:xfrm>
          <a:prstGeom prst="rect">
            <a:avLst/>
          </a:prstGeom>
        </p:spPr>
        <p:txBody>
          <a:bodyPr>
            <a:noAutofit/>
          </a:bodyPr>
          <a:lstStyle>
            <a:lvl1pPr marL="0" indent="0" algn="l" defTabSz="685749" rtl="0" eaLnBrk="1" latinLnBrk="0" hangingPunct="1">
              <a:spcAft>
                <a:spcPts val="450"/>
              </a:spcAft>
              <a:buNone/>
              <a:defRPr lang="en-US" sz="1800" kern="1200" dirty="0">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sp>
        <p:nvSpPr>
          <p:cNvPr id="12" name="Text Placeholder 11"/>
          <p:cNvSpPr>
            <a:spLocks noGrp="1"/>
          </p:cNvSpPr>
          <p:nvPr>
            <p:ph type="body" sz="quarter" idx="13"/>
          </p:nvPr>
        </p:nvSpPr>
        <p:spPr>
          <a:xfrm>
            <a:off x="3220872" y="5772150"/>
            <a:ext cx="5628752" cy="419100"/>
          </a:xfrm>
          <a:prstGeom prst="rect">
            <a:avLst/>
          </a:prstGeom>
        </p:spPr>
        <p:txBody>
          <a:bodyPr>
            <a:noAutofit/>
          </a:bodyPr>
          <a:lstStyle>
            <a:lvl1pPr marL="0" indent="0">
              <a:buNone/>
              <a:defRPr sz="1400">
                <a:solidFill>
                  <a:schemeClr val="accent6"/>
                </a:solidFill>
              </a:defRPr>
            </a:lvl1pPr>
          </a:lstStyle>
          <a:p>
            <a:pPr lvl="0"/>
            <a:r>
              <a:rPr lang="en-US" dirty="0" smtClean="0"/>
              <a:t>Click to edit Master text styles</a:t>
            </a:r>
          </a:p>
        </p:txBody>
      </p:sp>
      <p:cxnSp>
        <p:nvCxnSpPr>
          <p:cNvPr id="25" name="Straight Connector 24"/>
          <p:cNvCxnSpPr/>
          <p:nvPr userDrawn="1"/>
        </p:nvCxnSpPr>
        <p:spPr>
          <a:xfrm>
            <a:off x="3345169" y="5221510"/>
            <a:ext cx="579802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27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Section/Breaker ">
    <p:spTree>
      <p:nvGrpSpPr>
        <p:cNvPr id="1" name=""/>
        <p:cNvGrpSpPr/>
        <p:nvPr/>
      </p:nvGrpSpPr>
      <p:grpSpPr>
        <a:xfrm>
          <a:off x="0" y="0"/>
          <a:ext cx="0" cy="0"/>
          <a:chOff x="0" y="0"/>
          <a:chExt cx="0" cy="0"/>
        </a:xfrm>
      </p:grpSpPr>
      <p:sp>
        <p:nvSpPr>
          <p:cNvPr id="2" name="Title 1"/>
          <p:cNvSpPr>
            <a:spLocks noGrp="1"/>
          </p:cNvSpPr>
          <p:nvPr>
            <p:ph type="ctrTitle"/>
          </p:nvPr>
        </p:nvSpPr>
        <p:spPr>
          <a:xfrm>
            <a:off x="968513" y="4344039"/>
            <a:ext cx="3737172" cy="528638"/>
          </a:xfrm>
        </p:spPr>
        <p:txBody>
          <a:bodyPr anchor="b">
            <a:noAutofit/>
          </a:bodyPr>
          <a:lstStyle>
            <a:lvl1pPr marL="0" algn="l" defTabSz="685749" rtl="0" eaLnBrk="1" latinLnBrk="0" hangingPunct="1">
              <a:lnSpc>
                <a:spcPct val="100000"/>
              </a:lnSpc>
              <a:defRPr lang="en-US" sz="1900" b="1" kern="1200" dirty="0">
                <a:ln>
                  <a:noFill/>
                </a:ln>
                <a:solidFill>
                  <a:schemeClr val="bg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8512" y="5068135"/>
            <a:ext cx="3737173"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bg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58" name="Straight Connector 57"/>
          <p:cNvCxnSpPr/>
          <p:nvPr userDrawn="1"/>
        </p:nvCxnSpPr>
        <p:spPr>
          <a:xfrm flipH="1">
            <a:off x="1054683" y="4936539"/>
            <a:ext cx="355474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92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0_Section/Breaker ">
    <p:spTree>
      <p:nvGrpSpPr>
        <p:cNvPr id="1" name=""/>
        <p:cNvGrpSpPr/>
        <p:nvPr/>
      </p:nvGrpSpPr>
      <p:grpSpPr>
        <a:xfrm>
          <a:off x="0" y="0"/>
          <a:ext cx="0" cy="0"/>
          <a:chOff x="0" y="0"/>
          <a:chExt cx="0" cy="0"/>
        </a:xfrm>
      </p:grpSpPr>
      <p:pic>
        <p:nvPicPr>
          <p:cNvPr id="45" name="Picture 4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0152" y="807"/>
            <a:ext cx="9141848" cy="6856386"/>
          </a:xfrm>
          <a:prstGeom prst="rect">
            <a:avLst/>
          </a:prstGeom>
        </p:spPr>
      </p:pic>
      <p:sp>
        <p:nvSpPr>
          <p:cNvPr id="2" name="Title 1"/>
          <p:cNvSpPr>
            <a:spLocks noGrp="1"/>
          </p:cNvSpPr>
          <p:nvPr>
            <p:ph type="ctrTitle"/>
          </p:nvPr>
        </p:nvSpPr>
        <p:spPr>
          <a:xfrm>
            <a:off x="968513" y="4344039"/>
            <a:ext cx="3513110" cy="528638"/>
          </a:xfrm>
        </p:spPr>
        <p:txBody>
          <a:bodyPr anchor="b">
            <a:noAutofit/>
          </a:bodyPr>
          <a:lstStyle>
            <a:lvl1pPr marL="0" algn="l" defTabSz="685749" rtl="0" eaLnBrk="1" latinLnBrk="0" hangingPunct="1">
              <a:lnSpc>
                <a:spcPct val="100000"/>
              </a:lnSpc>
              <a:defRPr lang="en-US" sz="1900" b="1" kern="1200" dirty="0">
                <a:ln>
                  <a:noFill/>
                </a:ln>
                <a:solidFill>
                  <a:schemeClr val="accent1"/>
                </a:solidFill>
                <a:latin typeface="Arial" panose="020B0604020202020204" pitchFamily="34" charset="0"/>
                <a:ea typeface="+mn-ea"/>
                <a:cs typeface="Arial" panose="020B0604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68512" y="5068135"/>
            <a:ext cx="3513111" cy="417512"/>
          </a:xfrm>
          <a:prstGeom prst="rect">
            <a:avLst/>
          </a:prstGeom>
        </p:spPr>
        <p:txBody>
          <a:bodyPr>
            <a:noAutofit/>
          </a:bodyPr>
          <a:lstStyle>
            <a:lvl1pPr marL="0" indent="0" algn="l" defTabSz="685749" rtl="0" eaLnBrk="1" latinLnBrk="0" hangingPunct="1">
              <a:lnSpc>
                <a:spcPct val="100000"/>
              </a:lnSpc>
              <a:spcAft>
                <a:spcPts val="450"/>
              </a:spcAft>
              <a:buNone/>
              <a:defRPr lang="en-US" sz="1500" kern="1200" dirty="0">
                <a:ln>
                  <a:noFill/>
                </a:ln>
                <a:solidFill>
                  <a:schemeClr val="accent1"/>
                </a:solidFill>
                <a:latin typeface="Arial" panose="020B0604020202020204" pitchFamily="34" charset="0"/>
                <a:ea typeface="+mn-ea"/>
                <a:cs typeface="Arial" panose="020B0604020202020204" pitchFamily="34" charset="0"/>
              </a:defRPr>
            </a:lvl1pPr>
            <a:lvl2pPr marL="342875" indent="0" algn="ctr">
              <a:buNone/>
              <a:defRPr sz="1500"/>
            </a:lvl2pPr>
            <a:lvl3pPr marL="685749" indent="0" algn="ctr">
              <a:buNone/>
              <a:defRPr sz="135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en-US" dirty="0" smtClean="0"/>
              <a:t>Click to edit Master subtitle style</a:t>
            </a:r>
            <a:endParaRPr lang="en-US" dirty="0"/>
          </a:p>
        </p:txBody>
      </p:sp>
      <p:cxnSp>
        <p:nvCxnSpPr>
          <p:cNvPr id="58" name="Straight Connector 57"/>
          <p:cNvCxnSpPr/>
          <p:nvPr userDrawn="1"/>
        </p:nvCxnSpPr>
        <p:spPr>
          <a:xfrm flipH="1">
            <a:off x="1054684" y="4936539"/>
            <a:ext cx="338972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6" name="Picture 45" descr="Hexagon_Geospatial_CMYK_Standard.jpg"/>
          <p:cNvPicPr>
            <a:picLocks noChangeAspect="1"/>
          </p:cNvPicPr>
          <p:nvPr userDrawn="1"/>
        </p:nvPicPr>
        <p:blipFill rotWithShape="1">
          <a:blip r:embed="rId3" cstate="print">
            <a:extLst>
              <a:ext uri="{28A0092B-C50C-407E-A947-70E740481C1C}">
                <a14:useLocalDpi xmlns:a14="http://schemas.microsoft.com/office/drawing/2010/main" val="0"/>
              </a:ext>
            </a:extLst>
          </a:blip>
          <a:srcRect l="6852" t="10719"/>
          <a:stretch/>
        </p:blipFill>
        <p:spPr>
          <a:xfrm>
            <a:off x="9994900" y="6070600"/>
            <a:ext cx="1993900" cy="779369"/>
          </a:xfrm>
          <a:prstGeom prst="rect">
            <a:avLst/>
          </a:prstGeom>
        </p:spPr>
      </p:pic>
    </p:spTree>
    <p:extLst>
      <p:ext uri="{BB962C8B-B14F-4D97-AF65-F5344CB8AC3E}">
        <p14:creationId xmlns:p14="http://schemas.microsoft.com/office/powerpoint/2010/main" val="200122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0" y="0"/>
            <a:ext cx="12203267" cy="6858000"/>
          </a:xfrm>
          <a:prstGeom prst="rect">
            <a:avLst/>
          </a:prstGeom>
        </p:spPr>
      </p:pic>
      <p:sp>
        <p:nvSpPr>
          <p:cNvPr id="2" name="Title Placeholder 1"/>
          <p:cNvSpPr>
            <a:spLocks noGrp="1"/>
          </p:cNvSpPr>
          <p:nvPr>
            <p:ph type="title"/>
          </p:nvPr>
        </p:nvSpPr>
        <p:spPr>
          <a:xfrm>
            <a:off x="368302" y="647700"/>
            <a:ext cx="11468098" cy="4953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5" name="Text Placeholder 4"/>
          <p:cNvSpPr>
            <a:spLocks noGrp="1"/>
          </p:cNvSpPr>
          <p:nvPr>
            <p:ph type="body" idx="1"/>
          </p:nvPr>
        </p:nvSpPr>
        <p:spPr>
          <a:xfrm>
            <a:off x="368301" y="1480319"/>
            <a:ext cx="11468099" cy="450379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4" name="TextBox 63"/>
          <p:cNvSpPr txBox="1"/>
          <p:nvPr/>
        </p:nvSpPr>
        <p:spPr>
          <a:xfrm>
            <a:off x="849285" y="6378083"/>
            <a:ext cx="4962525" cy="207749"/>
          </a:xfrm>
          <a:prstGeom prst="rect">
            <a:avLst/>
          </a:prstGeom>
          <a:noFill/>
        </p:spPr>
        <p:txBody>
          <a:bodyPr wrap="square" rtlCol="0" anchor="b" anchorCtr="0">
            <a:spAutoFit/>
          </a:bodyPr>
          <a:lstStyle/>
          <a:p>
            <a:pPr algn="l"/>
            <a:r>
              <a:rPr lang="en-US" sz="750" dirty="0" smtClean="0">
                <a:solidFill>
                  <a:srgbClr val="7F7F7F"/>
                </a:solidFill>
              </a:rPr>
              <a:t>Confidential</a:t>
            </a:r>
            <a:endParaRPr lang="en-US" sz="750" dirty="0">
              <a:solidFill>
                <a:srgbClr val="7F7F7F"/>
              </a:solidFill>
            </a:endParaRPr>
          </a:p>
        </p:txBody>
      </p:sp>
      <p:sp>
        <p:nvSpPr>
          <p:cNvPr id="65" name="TextBox 64"/>
          <p:cNvSpPr txBox="1"/>
          <p:nvPr/>
        </p:nvSpPr>
        <p:spPr>
          <a:xfrm>
            <a:off x="289711" y="6378083"/>
            <a:ext cx="517265" cy="207749"/>
          </a:xfrm>
          <a:prstGeom prst="rect">
            <a:avLst/>
          </a:prstGeom>
          <a:noFill/>
        </p:spPr>
        <p:txBody>
          <a:bodyPr wrap="square" rtlCol="0">
            <a:spAutoFit/>
          </a:bodyPr>
          <a:lstStyle/>
          <a:p>
            <a:pPr algn="ctr"/>
            <a:fld id="{DB8CD98A-3E22-453F-A62A-E5EC241D5152}" type="slidenum">
              <a:rPr lang="en-US" sz="750" smtClean="0">
                <a:solidFill>
                  <a:srgbClr val="7F7F7F"/>
                </a:solidFill>
              </a:rPr>
              <a:pPr algn="ctr"/>
              <a:t>‹#›</a:t>
            </a:fld>
            <a:r>
              <a:rPr lang="en-US" sz="750" dirty="0" smtClean="0">
                <a:solidFill>
                  <a:srgbClr val="7F7F7F"/>
                </a:solidFill>
              </a:rPr>
              <a:t> </a:t>
            </a:r>
            <a:endParaRPr lang="en-US" sz="750" dirty="0">
              <a:solidFill>
                <a:srgbClr val="7F7F7F"/>
              </a:solidFill>
            </a:endParaRPr>
          </a:p>
        </p:txBody>
      </p:sp>
      <p:pic>
        <p:nvPicPr>
          <p:cNvPr id="3" name="Picture 2" descr="Hexagon_Geospatial_CMYK_Standard.jpg"/>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848242" y="5985061"/>
            <a:ext cx="2140558" cy="872939"/>
          </a:xfrm>
          <a:prstGeom prst="rect">
            <a:avLst/>
          </a:prstGeom>
        </p:spPr>
      </p:pic>
    </p:spTree>
    <p:extLst>
      <p:ext uri="{BB962C8B-B14F-4D97-AF65-F5344CB8AC3E}">
        <p14:creationId xmlns:p14="http://schemas.microsoft.com/office/powerpoint/2010/main" val="415810339"/>
      </p:ext>
    </p:extLst>
  </p:cSld>
  <p:clrMap bg1="lt1" tx1="dk1" bg2="lt2" tx2="dk2" accent1="accent1" accent2="accent2" accent3="accent3" accent4="accent4" accent5="accent5" accent6="accent6" hlink="hlink" folHlink="folHlink"/>
  <p:sldLayoutIdLst>
    <p:sldLayoutId id="2147483649" r:id="rId1"/>
    <p:sldLayoutId id="2147483958" r:id="rId2"/>
    <p:sldLayoutId id="2147483955" r:id="rId3"/>
    <p:sldLayoutId id="2147483662" r:id="rId4"/>
    <p:sldLayoutId id="2147483949" r:id="rId5"/>
    <p:sldLayoutId id="2147483966" r:id="rId6"/>
    <p:sldLayoutId id="2147483937" r:id="rId7"/>
    <p:sldLayoutId id="2147483951" r:id="rId8"/>
    <p:sldLayoutId id="2147483956" r:id="rId9"/>
    <p:sldLayoutId id="2147483957" r:id="rId10"/>
    <p:sldLayoutId id="2147483954" r:id="rId11"/>
    <p:sldLayoutId id="2147483934" r:id="rId12"/>
    <p:sldLayoutId id="2147483935" r:id="rId13"/>
    <p:sldLayoutId id="2147483650" r:id="rId14"/>
    <p:sldLayoutId id="2147483667" r:id="rId15"/>
    <p:sldLayoutId id="2147483965" r:id="rId16"/>
    <p:sldLayoutId id="2147483652" r:id="rId17"/>
    <p:sldLayoutId id="2147483653" r:id="rId18"/>
    <p:sldLayoutId id="2147483664" r:id="rId19"/>
    <p:sldLayoutId id="2147483663" r:id="rId20"/>
    <p:sldLayoutId id="2147483665" r:id="rId21"/>
    <p:sldLayoutId id="2147483660" r:id="rId22"/>
    <p:sldLayoutId id="2147483661" r:id="rId23"/>
    <p:sldLayoutId id="2147483967" r:id="rId24"/>
    <p:sldLayoutId id="2147483654" r:id="rId25"/>
    <p:sldLayoutId id="2147483671" r:id="rId26"/>
    <p:sldLayoutId id="2147483655" r:id="rId27"/>
    <p:sldLayoutId id="2147483933" r:id="rId28"/>
    <p:sldLayoutId id="2147483936"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marL="0" algn="l" defTabSz="685749" rtl="0" eaLnBrk="1" latinLnBrk="0" hangingPunct="1">
        <a:lnSpc>
          <a:spcPts val="1950"/>
        </a:lnSpc>
        <a:spcBef>
          <a:spcPct val="0"/>
        </a:spcBef>
        <a:buNone/>
        <a:defRPr lang="en-US" sz="2200" b="1" kern="1000" spc="-8" dirty="0">
          <a:solidFill>
            <a:srgbClr val="0098BA"/>
          </a:solidFill>
          <a:latin typeface="Arial" panose="020B0604020202020204" pitchFamily="34" charset="0"/>
          <a:ea typeface="+mn-ea"/>
          <a:cs typeface="Arial" panose="020B0604020202020204" pitchFamily="34" charset="0"/>
        </a:defRPr>
      </a:lvl1pPr>
    </p:titleStyle>
    <p:bodyStyle>
      <a:lvl1pPr marL="228600" indent="-228600" algn="l" defTabSz="685749" rtl="0" eaLnBrk="1" latinLnBrk="0" hangingPunct="1">
        <a:lnSpc>
          <a:spcPct val="100000"/>
        </a:lnSpc>
        <a:spcBef>
          <a:spcPts val="300"/>
        </a:spcBef>
        <a:spcAft>
          <a:spcPts val="300"/>
        </a:spcAft>
        <a:buClr>
          <a:schemeClr val="tx2"/>
        </a:buClr>
        <a:buFont typeface="Arial" panose="020B0604020202020204" pitchFamily="34" charset="0"/>
        <a:buChar char="•"/>
        <a:defRPr sz="1600" kern="1200">
          <a:solidFill>
            <a:srgbClr val="545559"/>
          </a:solidFill>
          <a:latin typeface="+mn-lt"/>
          <a:ea typeface="+mn-ea"/>
          <a:cs typeface="+mn-cs"/>
        </a:defRPr>
      </a:lvl1pPr>
      <a:lvl2pPr marL="457200" indent="-228600" algn="l" defTabSz="685749" rtl="0" eaLnBrk="1" latinLnBrk="0" hangingPunct="1">
        <a:lnSpc>
          <a:spcPct val="100000"/>
        </a:lnSpc>
        <a:spcBef>
          <a:spcPts val="300"/>
        </a:spcBef>
        <a:spcAft>
          <a:spcPts val="300"/>
        </a:spcAft>
        <a:buClr>
          <a:srgbClr val="74B543"/>
        </a:buClr>
        <a:buFont typeface="Arial" panose="020B0604020202020204" pitchFamily="34" charset="0"/>
        <a:buChar char="•"/>
        <a:defRPr sz="1400" kern="1200">
          <a:solidFill>
            <a:srgbClr val="545559"/>
          </a:solidFill>
          <a:latin typeface="+mn-lt"/>
          <a:ea typeface="+mn-ea"/>
          <a:cs typeface="+mn-cs"/>
        </a:defRPr>
      </a:lvl2pPr>
      <a:lvl3pPr marL="687388" indent="-230188" algn="l" defTabSz="685749" rtl="0" eaLnBrk="1" latinLnBrk="0" hangingPunct="1">
        <a:lnSpc>
          <a:spcPct val="100000"/>
        </a:lnSpc>
        <a:spcBef>
          <a:spcPts val="300"/>
        </a:spcBef>
        <a:spcAft>
          <a:spcPts val="300"/>
        </a:spcAft>
        <a:buClr>
          <a:srgbClr val="0098BA"/>
        </a:buClr>
        <a:buFont typeface="Arial" panose="020B0604020202020204" pitchFamily="34" charset="0"/>
        <a:buChar char="•"/>
        <a:defRPr sz="1200" kern="1200">
          <a:solidFill>
            <a:srgbClr val="545559"/>
          </a:solidFill>
          <a:latin typeface="+mn-lt"/>
          <a:ea typeface="+mn-ea"/>
          <a:cs typeface="+mn-cs"/>
        </a:defRPr>
      </a:lvl3pPr>
      <a:lvl4pPr marL="914400" indent="-228600"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4pPr>
      <a:lvl5pPr marL="1144588" indent="-230188" algn="l" defTabSz="685749" rtl="0" eaLnBrk="1" latinLnBrk="0" hangingPunct="1">
        <a:lnSpc>
          <a:spcPct val="100000"/>
        </a:lnSpc>
        <a:spcBef>
          <a:spcPts val="300"/>
        </a:spcBef>
        <a:spcAft>
          <a:spcPts val="300"/>
        </a:spcAft>
        <a:buSzPct val="90000"/>
        <a:buFont typeface="Arial" panose="020B0604020202020204" pitchFamily="34" charset="0"/>
        <a:buChar char="•"/>
        <a:defRPr sz="1200" kern="1200">
          <a:solidFill>
            <a:srgbClr val="545559"/>
          </a:solidFill>
          <a:latin typeface="+mn-lt"/>
          <a:ea typeface="+mn-ea"/>
          <a:cs typeface="+mn-cs"/>
        </a:defRPr>
      </a:lvl5pPr>
      <a:lvl6pPr marL="1371600" indent="-227013" algn="l" defTabSz="685749" rtl="0" eaLnBrk="1" latinLnBrk="0" hangingPunct="1">
        <a:lnSpc>
          <a:spcPct val="100000"/>
        </a:lnSpc>
        <a:spcBef>
          <a:spcPts val="300"/>
        </a:spcBef>
        <a:spcAft>
          <a:spcPts val="300"/>
        </a:spcAft>
        <a:buClr>
          <a:schemeClr val="tx2"/>
        </a:buClr>
        <a:buSzPct val="90000"/>
        <a:buFont typeface="Arial" panose="020B0604020202020204" pitchFamily="34" charset="0"/>
        <a:buChar char="•"/>
        <a:defRPr sz="1200" kern="1200">
          <a:solidFill>
            <a:schemeClr val="tx2"/>
          </a:solidFill>
          <a:latin typeface="+mn-lt"/>
          <a:ea typeface="+mn-ea"/>
          <a:cs typeface="+mn-cs"/>
        </a:defRPr>
      </a:lvl6pPr>
      <a:lvl7pPr marL="16017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lang="en-US" sz="1200" kern="1200" dirty="0">
          <a:solidFill>
            <a:schemeClr val="tx2"/>
          </a:solidFill>
          <a:latin typeface="+mn-lt"/>
          <a:ea typeface="+mn-ea"/>
          <a:cs typeface="+mn-cs"/>
        </a:defRPr>
      </a:lvl7pPr>
      <a:lvl8pPr marL="1828800" indent="-227013"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baseline="0">
          <a:solidFill>
            <a:schemeClr val="tx2"/>
          </a:solidFill>
          <a:latin typeface="+mn-lt"/>
          <a:ea typeface="+mn-ea"/>
          <a:cs typeface="+mn-cs"/>
        </a:defRPr>
      </a:lvl8pPr>
      <a:lvl9pPr marL="2058988" indent="-230188" algn="l" defTabSz="685749" rtl="0" eaLnBrk="1" latinLnBrk="0" hangingPunct="1">
        <a:lnSpc>
          <a:spcPct val="100000"/>
        </a:lnSpc>
        <a:spcBef>
          <a:spcPts val="300"/>
        </a:spcBef>
        <a:spcAft>
          <a:spcPts val="300"/>
        </a:spcAft>
        <a:buSzPct val="80000"/>
        <a:buFont typeface="Arial" panose="020B0604020202020204" pitchFamily="34" charset="0"/>
        <a:buChar char="•"/>
        <a:defRPr sz="1200" kern="1200">
          <a:solidFill>
            <a:schemeClr val="tx2"/>
          </a:solidFill>
          <a:latin typeface="+mn-lt"/>
          <a:ea typeface="+mn-ea"/>
          <a:cs typeface="+mn-cs"/>
        </a:defRPr>
      </a:lvl9pPr>
    </p:bodyStyle>
    <p:otherStyle>
      <a:defPPr>
        <a:defRPr lang="en-US"/>
      </a:defPPr>
      <a:lvl1pPr marL="0" algn="l" defTabSz="685749" rtl="0" eaLnBrk="1" latinLnBrk="0" hangingPunct="1">
        <a:defRPr sz="1350" kern="1200">
          <a:solidFill>
            <a:schemeClr val="tx1"/>
          </a:solidFill>
          <a:latin typeface="+mn-lt"/>
          <a:ea typeface="+mn-ea"/>
          <a:cs typeface="+mn-cs"/>
        </a:defRPr>
      </a:lvl1pPr>
      <a:lvl2pPr marL="342875" algn="l" defTabSz="685749" rtl="0" eaLnBrk="1" latinLnBrk="0" hangingPunct="1">
        <a:defRPr sz="1350" kern="1200">
          <a:solidFill>
            <a:schemeClr val="tx1"/>
          </a:solidFill>
          <a:latin typeface="+mn-lt"/>
          <a:ea typeface="+mn-ea"/>
          <a:cs typeface="+mn-cs"/>
        </a:defRPr>
      </a:lvl2pPr>
      <a:lvl3pPr marL="685749" algn="l" defTabSz="685749" rtl="0" eaLnBrk="1" latinLnBrk="0" hangingPunct="1">
        <a:defRPr sz="1350" kern="1200">
          <a:solidFill>
            <a:schemeClr val="tx1"/>
          </a:solidFill>
          <a:latin typeface="+mn-lt"/>
          <a:ea typeface="+mn-ea"/>
          <a:cs typeface="+mn-cs"/>
        </a:defRPr>
      </a:lvl3pPr>
      <a:lvl4pPr marL="1028624" algn="l" defTabSz="685749" rtl="0" eaLnBrk="1" latinLnBrk="0" hangingPunct="1">
        <a:defRPr sz="1350" kern="1200">
          <a:solidFill>
            <a:schemeClr val="tx1"/>
          </a:solidFill>
          <a:latin typeface="+mn-lt"/>
          <a:ea typeface="+mn-ea"/>
          <a:cs typeface="+mn-cs"/>
        </a:defRPr>
      </a:lvl4pPr>
      <a:lvl5pPr marL="1371498" algn="l" defTabSz="685749" rtl="0" eaLnBrk="1" latinLnBrk="0" hangingPunct="1">
        <a:defRPr sz="1350" kern="1200">
          <a:solidFill>
            <a:schemeClr val="tx1"/>
          </a:solidFill>
          <a:latin typeface="+mn-lt"/>
          <a:ea typeface="+mn-ea"/>
          <a:cs typeface="+mn-cs"/>
        </a:defRPr>
      </a:lvl5pPr>
      <a:lvl6pPr marL="1714373" algn="l" defTabSz="685749" rtl="0" eaLnBrk="1" latinLnBrk="0" hangingPunct="1">
        <a:defRPr sz="1350" kern="1200">
          <a:solidFill>
            <a:schemeClr val="tx1"/>
          </a:solidFill>
          <a:latin typeface="+mn-lt"/>
          <a:ea typeface="+mn-ea"/>
          <a:cs typeface="+mn-cs"/>
        </a:defRPr>
      </a:lvl6pPr>
      <a:lvl7pPr marL="2057246" algn="l" defTabSz="685749" rtl="0" eaLnBrk="1" latinLnBrk="0" hangingPunct="1">
        <a:defRPr sz="1350" kern="1200">
          <a:solidFill>
            <a:schemeClr val="tx1"/>
          </a:solidFill>
          <a:latin typeface="+mn-lt"/>
          <a:ea typeface="+mn-ea"/>
          <a:cs typeface="+mn-cs"/>
        </a:defRPr>
      </a:lvl7pPr>
      <a:lvl8pPr marL="2400120" algn="l" defTabSz="685749" rtl="0" eaLnBrk="1" latinLnBrk="0" hangingPunct="1">
        <a:defRPr sz="1350" kern="1200">
          <a:solidFill>
            <a:schemeClr val="tx1"/>
          </a:solidFill>
          <a:latin typeface="+mn-lt"/>
          <a:ea typeface="+mn-ea"/>
          <a:cs typeface="+mn-cs"/>
        </a:defRPr>
      </a:lvl8pPr>
      <a:lvl9pPr marL="2742995" algn="l" defTabSz="685749"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080" userDrawn="1">
          <p15:clr>
            <a:srgbClr val="F26B43"/>
          </p15:clr>
        </p15:guide>
        <p15:guide id="2" pos="224" userDrawn="1">
          <p15:clr>
            <a:srgbClr val="F26B43"/>
          </p15:clr>
        </p15:guide>
        <p15:guide id="3" orient="horz" pos="4200" userDrawn="1">
          <p15:clr>
            <a:srgbClr val="F26B43"/>
          </p15:clr>
        </p15:guide>
        <p15:guide id="4" orient="horz" pos="3792" userDrawn="1">
          <p15:clr>
            <a:srgbClr val="F26B43"/>
          </p15:clr>
        </p15:guide>
        <p15:guide id="5" orient="horz" pos="192" userDrawn="1">
          <p15:clr>
            <a:srgbClr val="F26B43"/>
          </p15:clr>
        </p15:guide>
        <p15:guide id="6" pos="7392" userDrawn="1">
          <p15:clr>
            <a:srgbClr val="F26B43"/>
          </p15:clr>
        </p15:guide>
        <p15:guide id="7" orient="horz" pos="2256" userDrawn="1">
          <p15:clr>
            <a:srgbClr val="F26B43"/>
          </p15:clr>
        </p15:guide>
        <p15:guide id="8" orient="horz" pos="720" userDrawn="1">
          <p15:clr>
            <a:srgbClr val="F26B43"/>
          </p15:clr>
        </p15:guide>
        <p15:guide id="9" orient="horz" pos="408" userDrawn="1">
          <p15:clr>
            <a:srgbClr val="F26B43"/>
          </p15:clr>
        </p15:guide>
        <p15:guide id="10" pos="512" userDrawn="1">
          <p15:clr>
            <a:srgbClr val="F26B43"/>
          </p15:clr>
        </p15:guide>
        <p15:guide id="11" pos="4656" userDrawn="1">
          <p15:clr>
            <a:srgbClr val="F26B43"/>
          </p15:clr>
        </p15:guide>
        <p15:guide id="12" orient="horz" pos="3984" userDrawn="1">
          <p15:clr>
            <a:srgbClr val="F26B43"/>
          </p15:clr>
        </p15:guide>
        <p15:guide id="13"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2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hyperlink" Target="mailto:lgleasner@edac.unm.edu" TargetMode="External"/><Relationship Id="rId2" Type="http://schemas.openxmlformats.org/officeDocument/2006/relationships/image" Target="../media/image14.png"/><Relationship Id="rId1" Type="http://schemas.openxmlformats.org/officeDocument/2006/relationships/slideLayout" Target="../slideLayouts/slideLayout2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mailto:szhang@edac.unm.edu"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ctrTitle"/>
          </p:nvPr>
        </p:nvSpPr>
        <p:spPr>
          <a:xfrm>
            <a:off x="6638925" y="4042200"/>
            <a:ext cx="5486400" cy="1002240"/>
          </a:xfrm>
        </p:spPr>
        <p:txBody>
          <a:bodyPr>
            <a:normAutofit fontScale="90000"/>
          </a:bodyPr>
          <a:lstStyle/>
          <a:p>
            <a:r>
              <a:rPr lang="en-US" dirty="0" smtClean="0"/>
              <a:t>New Mexico’s RGIS Program:</a:t>
            </a:r>
            <a:br>
              <a:rPr lang="en-US" dirty="0" smtClean="0"/>
            </a:br>
            <a:r>
              <a:rPr lang="en-US" dirty="0" smtClean="0"/>
              <a:t>State Geospatial Data Clearinghouse</a:t>
            </a:r>
            <a:endParaRPr lang="en-US" dirty="0"/>
          </a:p>
        </p:txBody>
      </p:sp>
      <p:sp>
        <p:nvSpPr>
          <p:cNvPr id="7" name="Subtitle 6"/>
          <p:cNvSpPr>
            <a:spLocks noGrp="1"/>
          </p:cNvSpPr>
          <p:nvPr>
            <p:ph type="subTitle" idx="1"/>
          </p:nvPr>
        </p:nvSpPr>
        <p:spPr>
          <a:xfrm>
            <a:off x="6745546" y="5388422"/>
            <a:ext cx="4681620" cy="719770"/>
          </a:xfrm>
        </p:spPr>
        <p:txBody>
          <a:bodyPr/>
          <a:lstStyle/>
          <a:p>
            <a:r>
              <a:rPr lang="en-US" dirty="0" smtClean="0"/>
              <a:t>Laura </a:t>
            </a:r>
            <a:r>
              <a:rPr lang="en-US" dirty="0" err="1" smtClean="0"/>
              <a:t>Gleasner</a:t>
            </a:r>
            <a:endParaRPr lang="en-US" dirty="0" smtClean="0"/>
          </a:p>
          <a:p>
            <a:r>
              <a:rPr lang="en-US" dirty="0" smtClean="0"/>
              <a:t>Su Zhang</a:t>
            </a:r>
          </a:p>
          <a:p>
            <a:endParaRPr lang="en-US" dirty="0" smtClean="0"/>
          </a:p>
          <a:p>
            <a:endParaRPr lang="en-US" dirty="0"/>
          </a:p>
        </p:txBody>
      </p:sp>
      <p:sp>
        <p:nvSpPr>
          <p:cNvPr id="8" name="Text Placeholder 7"/>
          <p:cNvSpPr>
            <a:spLocks noGrp="1"/>
          </p:cNvSpPr>
          <p:nvPr>
            <p:ph type="body" sz="quarter" idx="13"/>
          </p:nvPr>
        </p:nvSpPr>
        <p:spPr>
          <a:xfrm>
            <a:off x="7038154" y="6262585"/>
            <a:ext cx="4681620" cy="310057"/>
          </a:xfrm>
        </p:spPr>
        <p:txBody>
          <a:bodyPr/>
          <a:lstStyle/>
          <a:p>
            <a:pPr lvl="0"/>
            <a:r>
              <a:rPr lang="en-US" dirty="0" smtClean="0"/>
              <a:t>November 16, 2017</a:t>
            </a:r>
            <a:endParaRPr lang="en-US" dirty="0"/>
          </a:p>
        </p:txBody>
      </p:sp>
      <p:pic>
        <p:nvPicPr>
          <p:cNvPr id="1026" name="Picture 2" descr="K:\Laura\Presentations\Pag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8" y="2015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272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New Mexico RGIS:  The State Digital Geospatial Data Clearinghouse </a:t>
            </a:r>
            <a:endParaRPr lang="en-US" dirty="0"/>
          </a:p>
        </p:txBody>
      </p:sp>
      <p:sp>
        <p:nvSpPr>
          <p:cNvPr id="4" name="Content Placeholder 3"/>
          <p:cNvSpPr>
            <a:spLocks noGrp="1"/>
          </p:cNvSpPr>
          <p:nvPr>
            <p:ph type="body" sz="quarter" idx="10"/>
          </p:nvPr>
        </p:nvSpPr>
        <p:spPr>
          <a:xfrm>
            <a:off x="1804188" y="1479037"/>
            <a:ext cx="8520912" cy="4464563"/>
          </a:xfrm>
        </p:spPr>
        <p:txBody>
          <a:bodyPr/>
          <a:lstStyle/>
          <a:p>
            <a:r>
              <a:rPr lang="en-US" dirty="0" smtClean="0"/>
              <a:t>The Resource Geographic Information System (RGIS) is New Mexico’s statutorily designated (2013) State Digital Geospatial Data Clearinghouse.  RGIS is the state’s primary source for geospatial data and information, technologies, and services.</a:t>
            </a:r>
          </a:p>
          <a:p>
            <a:endParaRPr lang="en-US" dirty="0"/>
          </a:p>
          <a:p>
            <a:r>
              <a:rPr lang="en-US" dirty="0" smtClean="0"/>
              <a:t>Earth Data Analysis Center (EDAC) develops and enhances NM RGIS.  The UNM Bureau of Business and Economic Research (BBER) provides Census and socioeconomic data.  Numerous state and local agencies share their data and data services.</a:t>
            </a:r>
          </a:p>
        </p:txBody>
      </p:sp>
      <p:pic>
        <p:nvPicPr>
          <p:cNvPr id="5"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676400" y="5981700"/>
            <a:ext cx="8686800" cy="685800"/>
            <a:chOff x="228600" y="5943600"/>
            <a:chExt cx="8686800" cy="68580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0" name="TextBox 9"/>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Data Portal     rgis-data.unm.edu     November 2017</a:t>
              </a:r>
              <a:endParaRPr lang="en-US" sz="1400" dirty="0">
                <a:latin typeface="Myriad Pro" pitchFamily="34" charset="0"/>
              </a:endParaRPr>
            </a:p>
          </p:txBody>
        </p:sp>
      </p:grpSp>
    </p:spTree>
    <p:extLst>
      <p:ext uri="{BB962C8B-B14F-4D97-AF65-F5344CB8AC3E}">
        <p14:creationId xmlns:p14="http://schemas.microsoft.com/office/powerpoint/2010/main" val="18673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RGIS History</a:t>
            </a:r>
            <a:endParaRPr lang="en-US" dirty="0"/>
          </a:p>
        </p:txBody>
      </p:sp>
      <p:sp>
        <p:nvSpPr>
          <p:cNvPr id="3" name="Text Placeholder 2"/>
          <p:cNvSpPr>
            <a:spLocks noGrp="1"/>
          </p:cNvSpPr>
          <p:nvPr>
            <p:ph type="body" sz="quarter" idx="10"/>
          </p:nvPr>
        </p:nvSpPr>
        <p:spPr/>
        <p:txBody>
          <a:bodyPr>
            <a:normAutofit fontScale="85000" lnSpcReduction="20000"/>
          </a:bodyPr>
          <a:lstStyle/>
          <a:p>
            <a:r>
              <a:rPr lang="en-US" altLang="en-US" dirty="0">
                <a:solidFill>
                  <a:schemeClr val="bg1">
                    <a:lumMod val="50000"/>
                  </a:schemeClr>
                </a:solidFill>
              </a:rPr>
              <a:t>1988 – New Mexico State agencies surveyed by four UNM units to assess the feasibility for developing a statewide computer mapping and geographic information system.  (RGIS)</a:t>
            </a:r>
          </a:p>
          <a:p>
            <a:r>
              <a:rPr lang="en-US" altLang="en-US" dirty="0">
                <a:solidFill>
                  <a:schemeClr val="bg1">
                    <a:lumMod val="50000"/>
                  </a:schemeClr>
                </a:solidFill>
              </a:rPr>
              <a:t>1989 – House Bill 218 requested funds for establishing a GIS clearinghouse</a:t>
            </a:r>
          </a:p>
          <a:p>
            <a:r>
              <a:rPr lang="en-US" altLang="en-US" dirty="0">
                <a:solidFill>
                  <a:schemeClr val="bg1">
                    <a:lumMod val="50000"/>
                  </a:schemeClr>
                </a:solidFill>
              </a:rPr>
              <a:t>1990 – RGIS became a member of the New Mexico Geographic Information Systems Advisory Committee (GISAC</a:t>
            </a:r>
          </a:p>
          <a:p>
            <a:r>
              <a:rPr lang="en-US" altLang="en-US" dirty="0">
                <a:solidFill>
                  <a:schemeClr val="bg1">
                    <a:lumMod val="50000"/>
                  </a:schemeClr>
                </a:solidFill>
              </a:rPr>
              <a:t>1992 – RGIS clearinghouse opened and provided digital data via 4mm and 8 mm tapes</a:t>
            </a:r>
          </a:p>
          <a:p>
            <a:r>
              <a:rPr lang="en-US" altLang="en-US" dirty="0">
                <a:solidFill>
                  <a:schemeClr val="bg1">
                    <a:lumMod val="50000"/>
                  </a:schemeClr>
                </a:solidFill>
              </a:rPr>
              <a:t>1993 – Catalog of digital geographic data in New Mexico published. (cost $40.00)</a:t>
            </a:r>
          </a:p>
          <a:p>
            <a:r>
              <a:rPr lang="en-US" altLang="en-US" dirty="0">
                <a:solidFill>
                  <a:schemeClr val="bg1">
                    <a:lumMod val="50000"/>
                  </a:schemeClr>
                </a:solidFill>
              </a:rPr>
              <a:t>1994 – EDAC received FGDC Cooperative Agreement Program award to develop FGDC compliant metadata</a:t>
            </a:r>
          </a:p>
          <a:p>
            <a:r>
              <a:rPr lang="en-US" altLang="en-US" dirty="0">
                <a:solidFill>
                  <a:schemeClr val="bg1">
                    <a:lumMod val="50000"/>
                  </a:schemeClr>
                </a:solidFill>
              </a:rPr>
              <a:t>1996 – RGIS website inaugurated.  Provided information on the program and metadata.  Data not available yet via the website.   CD-ROM set of clearinghouse data released.  Cost per CD was $150.00</a:t>
            </a:r>
            <a:r>
              <a:rPr lang="en-US" altLang="en-US" dirty="0" smtClean="0">
                <a:solidFill>
                  <a:schemeClr val="bg1">
                    <a:lumMod val="50000"/>
                  </a:schemeClr>
                </a:solidFill>
              </a:rPr>
              <a:t>.</a:t>
            </a:r>
          </a:p>
          <a:p>
            <a:r>
              <a:rPr lang="en-US" altLang="en-US" dirty="0">
                <a:solidFill>
                  <a:schemeClr val="bg1">
                    <a:lumMod val="50000"/>
                  </a:schemeClr>
                </a:solidFill>
              </a:rPr>
              <a:t>1997 – RGIS Clearinghouse upgraded to a National Spatial Data Infrastructure (NSDI) compliant node.  Metadata could be searched by keywords and/or geographic coordinates</a:t>
            </a:r>
          </a:p>
          <a:p>
            <a:r>
              <a:rPr lang="en-US" altLang="en-US" dirty="0">
                <a:solidFill>
                  <a:schemeClr val="bg1">
                    <a:lumMod val="50000"/>
                  </a:schemeClr>
                </a:solidFill>
              </a:rPr>
              <a:t>1998 – Version 2 of the Resource Data CD released.  First metadata training workshops supported by FGDC and RGIS were held.</a:t>
            </a:r>
          </a:p>
          <a:p>
            <a:r>
              <a:rPr lang="en-US" altLang="en-US" dirty="0">
                <a:solidFill>
                  <a:schemeClr val="bg1">
                    <a:lumMod val="50000"/>
                  </a:schemeClr>
                </a:solidFill>
              </a:rPr>
              <a:t>2001 – RGIS website redesigned to provide online access to digital data.  Data available at no cost!</a:t>
            </a:r>
          </a:p>
          <a:p>
            <a:r>
              <a:rPr lang="en-US" altLang="en-US" dirty="0">
                <a:solidFill>
                  <a:schemeClr val="bg1">
                    <a:lumMod val="50000"/>
                  </a:schemeClr>
                </a:solidFill>
              </a:rPr>
              <a:t>2002 – Road centerline data collected by New Mexico Counties were made available</a:t>
            </a:r>
          </a:p>
          <a:p>
            <a:r>
              <a:rPr lang="en-US" altLang="en-US" dirty="0">
                <a:solidFill>
                  <a:schemeClr val="bg1">
                    <a:lumMod val="50000"/>
                  </a:schemeClr>
                </a:solidFill>
              </a:rPr>
              <a:t>2008 – RGIS website redesigned</a:t>
            </a:r>
          </a:p>
          <a:p>
            <a:r>
              <a:rPr lang="en-US" altLang="en-US" dirty="0">
                <a:solidFill>
                  <a:schemeClr val="bg1">
                    <a:lumMod val="50000"/>
                  </a:schemeClr>
                </a:solidFill>
              </a:rPr>
              <a:t>2013 - The RGIS website was redesigned to accommodate more sophisticated capabilities such as data discovery, access, and web mapping services.</a:t>
            </a:r>
          </a:p>
          <a:p>
            <a:r>
              <a:rPr lang="en-US" altLang="en-US" dirty="0">
                <a:solidFill>
                  <a:schemeClr val="bg1">
                    <a:lumMod val="50000"/>
                  </a:schemeClr>
                </a:solidFill>
              </a:rPr>
              <a:t>2013 - RGIS designated State Digital Geospatial Data Clearinghouse by the NM Legislature and Governor (2013, HB493)</a:t>
            </a:r>
          </a:p>
          <a:p>
            <a:r>
              <a:rPr lang="en-US" altLang="en-US" dirty="0">
                <a:solidFill>
                  <a:schemeClr val="bg1">
                    <a:lumMod val="50000"/>
                  </a:schemeClr>
                </a:solidFill>
              </a:rPr>
              <a:t>2015 – </a:t>
            </a:r>
            <a:r>
              <a:rPr lang="en-US" altLang="en-US" dirty="0" smtClean="0">
                <a:solidFill>
                  <a:schemeClr val="bg1">
                    <a:lumMod val="50000"/>
                  </a:schemeClr>
                </a:solidFill>
              </a:rPr>
              <a:t>RGIS – ERDAS APOLLO released</a:t>
            </a:r>
            <a:endParaRPr lang="en-US" altLang="en-US" dirty="0">
              <a:solidFill>
                <a:schemeClr val="bg1">
                  <a:lumMod val="50000"/>
                </a:schemeClr>
              </a:solidFill>
            </a:endParaRPr>
          </a:p>
          <a:p>
            <a:endParaRPr lang="en-US" altLang="en-US" dirty="0">
              <a:solidFill>
                <a:schemeClr val="bg1">
                  <a:lumMod val="50000"/>
                </a:schemeClr>
              </a:solidFill>
            </a:endParaRPr>
          </a:p>
        </p:txBody>
      </p:sp>
      <p:pic>
        <p:nvPicPr>
          <p:cNvPr id="4"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685925" y="5981700"/>
            <a:ext cx="8686800" cy="685800"/>
            <a:chOff x="228600" y="5943600"/>
            <a:chExt cx="8686800" cy="6858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8" name="TextBox 7"/>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Data Portal     rgis-data.unm.edu     November 2017</a:t>
              </a:r>
              <a:endParaRPr lang="en-US" sz="1400" dirty="0">
                <a:latin typeface="Myriad Pro" pitchFamily="34" charset="0"/>
              </a:endParaRPr>
            </a:p>
          </p:txBody>
        </p:sp>
      </p:grpSp>
    </p:spTree>
    <p:extLst>
      <p:ext uri="{BB962C8B-B14F-4D97-AF65-F5344CB8AC3E}">
        <p14:creationId xmlns:p14="http://schemas.microsoft.com/office/powerpoint/2010/main" val="16235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400" dirty="0" smtClean="0"/>
              <a:t>NM RGIS Data Portal</a:t>
            </a:r>
            <a:endParaRPr lang="en-US" sz="2400" dirty="0"/>
          </a:p>
        </p:txBody>
      </p:sp>
      <p:sp>
        <p:nvSpPr>
          <p:cNvPr id="5" name="TextBox 4"/>
          <p:cNvSpPr txBox="1"/>
          <p:nvPr/>
        </p:nvSpPr>
        <p:spPr>
          <a:xfrm>
            <a:off x="1895480" y="1005295"/>
            <a:ext cx="8651713" cy="369332"/>
          </a:xfrm>
          <a:prstGeom prst="rect">
            <a:avLst/>
          </a:prstGeom>
          <a:noFill/>
        </p:spPr>
        <p:txBody>
          <a:bodyPr wrap="square" rtlCol="0" anchor="ctr" anchorCtr="0">
            <a:noAutofit/>
          </a:bodyPr>
          <a:lstStyle/>
          <a:p>
            <a:pPr>
              <a:lnSpc>
                <a:spcPts val="1950"/>
              </a:lnSpc>
            </a:pPr>
            <a:endParaRPr lang="en-US" b="1" kern="1000" spc="-8" dirty="0">
              <a:solidFill>
                <a:srgbClr val="0098BA"/>
              </a:solidFill>
              <a:latin typeface="Arial" panose="020B0604020202020204" pitchFamily="34" charset="0"/>
              <a:cs typeface="Arial" panose="020B0604020202020204" pitchFamily="34"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6105525" y="1171575"/>
            <a:ext cx="4191000" cy="3276600"/>
          </a:xfrm>
          <a:prstGeom prst="rect">
            <a:avLst/>
          </a:prstGeom>
        </p:spPr>
      </p:pic>
      <p:sp>
        <p:nvSpPr>
          <p:cNvPr id="9" name="Text Box 2"/>
          <p:cNvSpPr txBox="1">
            <a:spLocks noChangeArrowheads="1"/>
          </p:cNvSpPr>
          <p:nvPr/>
        </p:nvSpPr>
        <p:spPr bwMode="auto">
          <a:xfrm>
            <a:off x="6943725" y="3152775"/>
            <a:ext cx="4038600" cy="28315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a:spcBef>
                <a:spcPts val="0"/>
              </a:spcBef>
              <a:spcAft>
                <a:spcPts val="0"/>
              </a:spcAft>
            </a:pPr>
            <a:r>
              <a:rPr lang="en-US" sz="1400" b="1" dirty="0" smtClean="0">
                <a:latin typeface="Times New Roman"/>
                <a:ea typeface="Times New Roman"/>
              </a:rPr>
              <a:t>Popular datasets</a:t>
            </a:r>
            <a:endParaRPr lang="en-US" sz="1200" dirty="0">
              <a:effectLst/>
              <a:latin typeface="Times New Roman"/>
              <a:ea typeface="Times New Roman"/>
            </a:endParaRPr>
          </a:p>
          <a:p>
            <a:pPr marL="0" marR="0">
              <a:spcBef>
                <a:spcPts val="0"/>
              </a:spcBef>
              <a:spcAft>
                <a:spcPts val="0"/>
              </a:spcAft>
            </a:pPr>
            <a:r>
              <a:rPr lang="en-US" sz="1200" dirty="0">
                <a:effectLst/>
                <a:latin typeface="Times New Roman"/>
                <a:ea typeface="Times New Roman"/>
              </a:rPr>
              <a:t> </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smtClean="0">
                <a:solidFill>
                  <a:schemeClr val="bg1">
                    <a:lumMod val="50000"/>
                  </a:schemeClr>
                </a:solidFill>
                <a:effectLst/>
                <a:latin typeface="Times New Roman"/>
                <a:ea typeface="Times New Roman"/>
              </a:rPr>
              <a:t>LiDAR data (</a:t>
            </a:r>
            <a:r>
              <a:rPr lang="en-US" sz="1000" dirty="0" err="1" smtClean="0">
                <a:solidFill>
                  <a:schemeClr val="bg1">
                    <a:lumMod val="50000"/>
                  </a:schemeClr>
                </a:solidFill>
                <a:effectLst/>
                <a:latin typeface="Times New Roman"/>
                <a:ea typeface="Times New Roman"/>
              </a:rPr>
              <a:t>hillshade</a:t>
            </a:r>
            <a:r>
              <a:rPr lang="en-US" sz="1000" dirty="0" smtClean="0">
                <a:solidFill>
                  <a:schemeClr val="bg1">
                    <a:lumMod val="50000"/>
                  </a:schemeClr>
                </a:solidFill>
                <a:effectLst/>
                <a:latin typeface="Times New Roman"/>
                <a:ea typeface="Times New Roman"/>
              </a:rPr>
              <a:t> and DEM)</a:t>
            </a:r>
          </a:p>
          <a:p>
            <a:pPr marL="0" marR="0">
              <a:spcBef>
                <a:spcPts val="0"/>
              </a:spcBef>
              <a:spcAft>
                <a:spcPts val="0"/>
              </a:spcAft>
            </a:pPr>
            <a:r>
              <a:rPr lang="en-US" sz="1000" dirty="0" smtClean="0">
                <a:solidFill>
                  <a:schemeClr val="bg1">
                    <a:lumMod val="50000"/>
                  </a:schemeClr>
                </a:solidFill>
                <a:effectLst/>
                <a:latin typeface="Times New Roman"/>
                <a:ea typeface="Times New Roman"/>
              </a:rPr>
              <a:t>NAIP 2016 Mosaic </a:t>
            </a:r>
            <a:r>
              <a:rPr lang="en-US" sz="1000" dirty="0">
                <a:solidFill>
                  <a:schemeClr val="bg1">
                    <a:lumMod val="50000"/>
                  </a:schemeClr>
                </a:solidFill>
                <a:effectLst/>
                <a:latin typeface="Times New Roman"/>
                <a:ea typeface="Times New Roman"/>
              </a:rPr>
              <a:t>and County Mosaics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State Imagery:  Mosaics in addition to individual tiles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Historic Aerial Photo Indexes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Landsat Satellite Imagery  2014 County Mosaics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E-911 Roads and  Address Points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Updated Boundaries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Wildfire Boundaries, Burn Severity</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smtClean="0">
                <a:solidFill>
                  <a:schemeClr val="bg1">
                    <a:lumMod val="50000"/>
                  </a:schemeClr>
                </a:solidFill>
                <a:effectLst/>
                <a:latin typeface="Times New Roman"/>
                <a:ea typeface="Times New Roman"/>
              </a:rPr>
              <a:t>CASA </a:t>
            </a:r>
            <a:r>
              <a:rPr lang="en-US" sz="1000" dirty="0">
                <a:solidFill>
                  <a:schemeClr val="bg1">
                    <a:lumMod val="50000"/>
                  </a:schemeClr>
                </a:solidFill>
                <a:effectLst/>
                <a:latin typeface="Times New Roman"/>
                <a:ea typeface="Times New Roman"/>
              </a:rPr>
              <a:t>(Community Anchor Site Assessment:  Public Safety, Schools, Hospitals…)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USGS Earthquakes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FEMA National Flood Hazard Layer</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FEMA Preliminary Maps</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000" dirty="0">
                <a:solidFill>
                  <a:schemeClr val="bg1">
                    <a:lumMod val="50000"/>
                  </a:schemeClr>
                </a:solidFill>
                <a:effectLst/>
                <a:latin typeface="Times New Roman"/>
                <a:ea typeface="Times New Roman"/>
              </a:rPr>
              <a:t>Updated USGS NHD</a:t>
            </a:r>
            <a:endParaRPr lang="en-US" sz="1200" dirty="0">
              <a:solidFill>
                <a:schemeClr val="bg1">
                  <a:lumMod val="50000"/>
                </a:schemeClr>
              </a:solidFill>
              <a:effectLst/>
              <a:latin typeface="Times New Roman"/>
              <a:ea typeface="Times New Roman"/>
            </a:endParaRPr>
          </a:p>
          <a:p>
            <a:pPr marL="0" marR="0">
              <a:spcBef>
                <a:spcPts val="0"/>
              </a:spcBef>
              <a:spcAft>
                <a:spcPts val="0"/>
              </a:spcAft>
            </a:pPr>
            <a:r>
              <a:rPr lang="en-US" sz="1200" dirty="0">
                <a:effectLst/>
                <a:latin typeface="Times New Roman"/>
                <a:ea typeface="Times New Roman"/>
              </a:rPr>
              <a:t> </a:t>
            </a:r>
          </a:p>
        </p:txBody>
      </p:sp>
      <p:pic>
        <p:nvPicPr>
          <p:cNvPr id="1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 y="1276350"/>
            <a:ext cx="3862993" cy="3048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1950" y="4572000"/>
            <a:ext cx="4467225" cy="646331"/>
          </a:xfrm>
          <a:prstGeom prst="rect">
            <a:avLst/>
          </a:prstGeom>
          <a:noFill/>
        </p:spPr>
        <p:txBody>
          <a:bodyPr wrap="square" rtlCol="0">
            <a:spAutoFit/>
          </a:bodyPr>
          <a:lstStyle/>
          <a:p>
            <a:pPr algn="ctr"/>
            <a:r>
              <a:rPr lang="en-US" dirty="0" smtClean="0">
                <a:solidFill>
                  <a:schemeClr val="bg1">
                    <a:lumMod val="50000"/>
                  </a:schemeClr>
                </a:solidFill>
                <a:latin typeface="Myriad Pro" pitchFamily="34" charset="0"/>
              </a:rPr>
              <a:t>NM RGIS Data Portal     http://rgis.unm.edu</a:t>
            </a:r>
            <a:endParaRPr lang="en-US" dirty="0">
              <a:solidFill>
                <a:schemeClr val="bg1">
                  <a:lumMod val="50000"/>
                </a:schemeClr>
              </a:solidFill>
              <a:latin typeface="Myriad Pro" pitchFamily="34" charset="0"/>
            </a:endParaRPr>
          </a:p>
        </p:txBody>
      </p:sp>
      <p:pic>
        <p:nvPicPr>
          <p:cNvPr id="12" name="Picture 2" descr="K:\Laura\Presentations\page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 y="762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1676400" y="5981700"/>
            <a:ext cx="8686800" cy="685800"/>
            <a:chOff x="228600" y="5943600"/>
            <a:chExt cx="8686800" cy="685800"/>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6" name="TextBox 15"/>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Data Portal     rgis-data.unm.edu     November 2017</a:t>
              </a:r>
              <a:endParaRPr lang="en-US" sz="1400" dirty="0">
                <a:latin typeface="Myriad Pro" pitchFamily="34" charset="0"/>
              </a:endParaRPr>
            </a:p>
          </p:txBody>
        </p:sp>
      </p:grpSp>
    </p:spTree>
    <p:extLst>
      <p:ext uri="{BB962C8B-B14F-4D97-AF65-F5344CB8AC3E}">
        <p14:creationId xmlns:p14="http://schemas.microsoft.com/office/powerpoint/2010/main" val="27004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K:\Laura\Presentations\pag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676400" y="5981700"/>
            <a:ext cx="8686800" cy="685800"/>
            <a:chOff x="228600" y="5943600"/>
            <a:chExt cx="8686800" cy="68580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8" name="TextBox 7"/>
            <p:cNvSpPr txBox="1"/>
            <p:nvPr/>
          </p:nvSpPr>
          <p:spPr>
            <a:xfrm>
              <a:off x="999836" y="6098432"/>
              <a:ext cx="7162800" cy="307777"/>
            </a:xfrm>
            <a:prstGeom prst="rect">
              <a:avLst/>
            </a:prstGeom>
            <a:noFill/>
          </p:spPr>
          <p:txBody>
            <a:bodyPr wrap="square" rtlCol="0">
              <a:spAutoFit/>
            </a:bodyPr>
            <a:lstStyle/>
            <a:p>
              <a:pPr algn="ctr"/>
              <a:r>
                <a:rPr lang="en-US" sz="1400" dirty="0" smtClean="0">
                  <a:latin typeface="Myriad Pro" pitchFamily="34" charset="0"/>
                </a:rPr>
                <a:t>NM RGIS Data Portal     rgis-data.unm.edu     November 2017</a:t>
              </a:r>
              <a:endParaRPr lang="en-US" sz="1400" dirty="0">
                <a:latin typeface="Myriad Pro" pitchFamily="34" charset="0"/>
              </a:endParaRPr>
            </a:p>
          </p:txBody>
        </p:sp>
      </p:grpSp>
      <p:sp>
        <p:nvSpPr>
          <p:cNvPr id="9" name="Rectangle 2"/>
          <p:cNvSpPr txBox="1">
            <a:spLocks noChangeArrowheads="1"/>
          </p:cNvSpPr>
          <p:nvPr/>
        </p:nvSpPr>
        <p:spPr>
          <a:xfrm>
            <a:off x="1982963" y="1075486"/>
            <a:ext cx="8229600" cy="8572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dirty="0" smtClean="0">
                <a:latin typeface="Helvetica Neue Medium" charset="0"/>
              </a:rPr>
              <a:t>QGIS Help</a:t>
            </a: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2372" y="632550"/>
            <a:ext cx="2640382" cy="32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4816" y="2730931"/>
            <a:ext cx="2633174"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29036" y="2085702"/>
            <a:ext cx="2319337" cy="3426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8096" y="420332"/>
            <a:ext cx="4159079" cy="231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21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K:\Laura\Presentations\Pag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72100" y="3771900"/>
            <a:ext cx="3826753" cy="2031325"/>
          </a:xfrm>
          <a:prstGeom prst="rect">
            <a:avLst/>
          </a:prstGeom>
          <a:noFill/>
        </p:spPr>
        <p:txBody>
          <a:bodyPr wrap="none" rtlCol="0">
            <a:spAutoFit/>
          </a:bodyPr>
          <a:lstStyle/>
          <a:p>
            <a:r>
              <a:rPr lang="en-US" dirty="0" smtClean="0"/>
              <a:t>Laura Gleasner, Data Manager</a:t>
            </a:r>
          </a:p>
          <a:p>
            <a:r>
              <a:rPr lang="en-US" dirty="0" smtClean="0"/>
              <a:t>505-277-3622 ext. 230</a:t>
            </a:r>
          </a:p>
          <a:p>
            <a:r>
              <a:rPr lang="en-US" dirty="0" smtClean="0">
                <a:hlinkClick r:id="rId3"/>
              </a:rPr>
              <a:t>lgleasner@edac.unm.edu</a:t>
            </a:r>
            <a:endParaRPr lang="en-US" dirty="0" smtClean="0"/>
          </a:p>
          <a:p>
            <a:endParaRPr lang="en-US" dirty="0"/>
          </a:p>
          <a:p>
            <a:r>
              <a:rPr lang="en-US" dirty="0"/>
              <a:t>Su Zhang, </a:t>
            </a:r>
            <a:r>
              <a:rPr lang="en-US" dirty="0" smtClean="0"/>
              <a:t>Sr. </a:t>
            </a:r>
            <a:r>
              <a:rPr lang="en-US" dirty="0"/>
              <a:t>Research Engineer </a:t>
            </a:r>
            <a:r>
              <a:rPr lang="en-US" dirty="0" smtClean="0"/>
              <a:t>1</a:t>
            </a:r>
          </a:p>
          <a:p>
            <a:r>
              <a:rPr lang="en-US" dirty="0" smtClean="0">
                <a:hlinkClick r:id="rId4"/>
              </a:rPr>
              <a:t>szhang@edac.unm.edu</a:t>
            </a:r>
            <a:endParaRPr lang="en-US" dirty="0" smtClean="0"/>
          </a:p>
          <a:p>
            <a:endParaRPr lang="en-US" dirty="0"/>
          </a:p>
        </p:txBody>
      </p:sp>
      <p:grpSp>
        <p:nvGrpSpPr>
          <p:cNvPr id="7" name="Group 6"/>
          <p:cNvGrpSpPr/>
          <p:nvPr/>
        </p:nvGrpSpPr>
        <p:grpSpPr>
          <a:xfrm>
            <a:off x="1676400" y="5981700"/>
            <a:ext cx="8686800" cy="685800"/>
            <a:chOff x="228600" y="5943600"/>
            <a:chExt cx="8686800" cy="68580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943600"/>
              <a:ext cx="685800" cy="6858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29600" y="5943600"/>
              <a:ext cx="685800" cy="685800"/>
            </a:xfrm>
            <a:prstGeom prst="rect">
              <a:avLst/>
            </a:prstGeom>
          </p:spPr>
        </p:pic>
        <p:sp>
          <p:nvSpPr>
            <p:cNvPr id="10" name="TextBox 9"/>
            <p:cNvSpPr txBox="1"/>
            <p:nvPr/>
          </p:nvSpPr>
          <p:spPr>
            <a:xfrm>
              <a:off x="999836" y="6098432"/>
              <a:ext cx="7162800" cy="276999"/>
            </a:xfrm>
            <a:prstGeom prst="rect">
              <a:avLst/>
            </a:prstGeom>
            <a:noFill/>
          </p:spPr>
          <p:txBody>
            <a:bodyPr wrap="square" rtlCol="0">
              <a:spAutoFit/>
            </a:bodyPr>
            <a:lstStyle/>
            <a:p>
              <a:pPr algn="ctr"/>
              <a:r>
                <a:rPr lang="en-US" sz="1200" dirty="0" smtClean="0">
                  <a:latin typeface="Myriad Pro" pitchFamily="34" charset="0"/>
                </a:rPr>
                <a:t>NM RGIS Data Portal     rgis-data.unm.edu     November 2017</a:t>
              </a:r>
              <a:endParaRPr lang="en-US" sz="1200" dirty="0">
                <a:latin typeface="Myriad Pro" pitchFamily="34" charset="0"/>
              </a:endParaRPr>
            </a:p>
          </p:txBody>
        </p:sp>
      </p:grpSp>
    </p:spTree>
    <p:extLst>
      <p:ext uri="{BB962C8B-B14F-4D97-AF65-F5344CB8AC3E}">
        <p14:creationId xmlns:p14="http://schemas.microsoft.com/office/powerpoint/2010/main" val="2979591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6">
      <a:dk1>
        <a:srgbClr val="007F9D"/>
      </a:dk1>
      <a:lt1>
        <a:sysClr val="window" lastClr="FFFFFF"/>
      </a:lt1>
      <a:dk2>
        <a:srgbClr val="545559"/>
      </a:dk2>
      <a:lt2>
        <a:srgbClr val="FFFFFF"/>
      </a:lt2>
      <a:accent1>
        <a:srgbClr val="007F9D"/>
      </a:accent1>
      <a:accent2>
        <a:srgbClr val="74B543"/>
      </a:accent2>
      <a:accent3>
        <a:srgbClr val="545559"/>
      </a:accent3>
      <a:accent4>
        <a:srgbClr val="4BA4B8"/>
      </a:accent4>
      <a:accent5>
        <a:srgbClr val="DC6B2F"/>
      </a:accent5>
      <a:accent6>
        <a:srgbClr val="509E2F"/>
      </a:accent6>
      <a:hlink>
        <a:srgbClr val="545559"/>
      </a:hlink>
      <a:folHlink>
        <a:srgbClr val="ED8B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454</Words>
  <Application>Microsoft Office PowerPoint</Application>
  <PresentationFormat>Custom</PresentationFormat>
  <Paragraphs>56</Paragraphs>
  <Slides>6</Slides>
  <Notes>2</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New Mexico’s RGIS Program: State Geospatial Data Clearinghouse</vt:lpstr>
      <vt:lpstr>New Mexico RGIS:  The State Digital Geospatial Data Clearinghouse </vt:lpstr>
      <vt:lpstr>RGIS History</vt:lpstr>
      <vt:lpstr>NM RGIS Data Portal</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Mexico’s RGIS Program: State Geospatial Data Clearinghouse</dc:title>
  <dc:creator>Laura Gleasner</dc:creator>
  <cp:lastModifiedBy>Laura Gleasner</cp:lastModifiedBy>
  <cp:revision>2</cp:revision>
  <dcterms:modified xsi:type="dcterms:W3CDTF">2017-11-16T18:21:52Z</dcterms:modified>
</cp:coreProperties>
</file>